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04" r:id="rId2"/>
    <p:sldId id="295" r:id="rId3"/>
    <p:sldId id="303" r:id="rId4"/>
    <p:sldId id="312" r:id="rId5"/>
    <p:sldId id="342" r:id="rId6"/>
    <p:sldId id="324" r:id="rId7"/>
    <p:sldId id="328" r:id="rId8"/>
    <p:sldId id="326" r:id="rId9"/>
    <p:sldId id="313" r:id="rId10"/>
    <p:sldId id="344" r:id="rId11"/>
    <p:sldId id="329" r:id="rId12"/>
    <p:sldId id="330" r:id="rId13"/>
    <p:sldId id="314" r:id="rId14"/>
    <p:sldId id="333" r:id="rId15"/>
    <p:sldId id="345" r:id="rId16"/>
    <p:sldId id="339" r:id="rId17"/>
    <p:sldId id="343" r:id="rId18"/>
    <p:sldId id="315" r:id="rId19"/>
    <p:sldId id="346" r:id="rId20"/>
    <p:sldId id="334" r:id="rId21"/>
    <p:sldId id="349" r:id="rId22"/>
    <p:sldId id="338" r:id="rId23"/>
    <p:sldId id="316" r:id="rId24"/>
    <p:sldId id="351" r:id="rId25"/>
    <p:sldId id="348" r:id="rId26"/>
    <p:sldId id="350" r:id="rId27"/>
    <p:sldId id="272" r:id="rId28"/>
    <p:sldId id="289" r:id="rId29"/>
    <p:sldId id="35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6">
          <p15:clr>
            <a:srgbClr val="A4A3A4"/>
          </p15:clr>
        </p15:guide>
        <p15:guide id="2" orient="horz" pos="20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304"/>
      </p:cViewPr>
      <p:guideLst>
        <p:guide pos="3836"/>
        <p:guide orient="horz" pos="20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296"/>
    </p:cViewPr>
  </p:sorterViewPr>
  <p:notesViewPr>
    <p:cSldViewPr snapToGrid="0">
      <p:cViewPr varScale="1">
        <p:scale>
          <a:sx n="67" d="100"/>
          <a:sy n="67" d="100"/>
        </p:scale>
        <p:origin x="374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129087877869701E-2"/>
          <c:y val="3.4668528827265198E-2"/>
          <c:w val="0.98587091212212996"/>
          <c:h val="0.9636805888476269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BFBFBF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B9-4F89-9DD1-87F73B37E1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B9-4F89-9DD1-87F73B37E1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D1C1AC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B9-4F89-9DD1-87F73B37E1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2055850704"/>
        <c:axId val="-1961733296"/>
      </c:lineChart>
      <c:catAx>
        <c:axId val="-2055850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961733296"/>
        <c:crosses val="autoZero"/>
        <c:auto val="1"/>
        <c:lblAlgn val="ctr"/>
        <c:lblOffset val="100"/>
        <c:noMultiLvlLbl val="0"/>
      </c:catAx>
      <c:valAx>
        <c:axId val="-196173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55850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 目 标 题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c:rich>
      </c:tx>
      <c:layout>
        <c:manualLayout>
          <c:xMode val="edge"/>
          <c:yMode val="edge"/>
          <c:x val="0.3344686679790029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1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zh-CN"/>
        </a:p>
      </c:txPr>
    </c:title>
    <c:autoTitleDeleted val="0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CC-4046-BB4F-BB1B2E2C44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CC-4046-BB4F-BB1B2E2C44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CC-4046-BB4F-BB1B2E2C44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ACC-4046-BB4F-BB1B2E2C4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rgbClr val="BFBFB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tx1">
                  <a:lumMod val="85000"/>
                  <a:lumOff val="1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-2139302288"/>
        <c:axId val="-2143961408"/>
      </c:stockChart>
      <c:dateAx>
        <c:axId val="-2139302288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CN"/>
          </a:p>
        </c:txPr>
        <c:crossAx val="-2143961408"/>
        <c:crosses val="autoZero"/>
        <c:auto val="1"/>
        <c:lblOffset val="100"/>
        <c:baseTimeUnit val="days"/>
      </c:dateAx>
      <c:valAx>
        <c:axId val="-214396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CN"/>
          </a:p>
        </c:txPr>
        <c:crossAx val="-2139302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198057963342801"/>
          <c:y val="0.93230388348333504"/>
          <c:w val="0.37183699464037601"/>
          <c:h val="6.76961165166645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2000" b="0" i="0">
          <a:latin typeface="Poppins Light" charset="0"/>
          <a:ea typeface="Poppins Light" charset="0"/>
          <a:cs typeface="Poppins Light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A209B-2A58-46BD-98C4-4ADC420342F6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3B42-D1E1-47CB-A9E4-A63D9C533E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4176712" y="1174746"/>
            <a:ext cx="3838576" cy="3838575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 userDrawn="1"/>
        </p:nvSpPr>
        <p:spPr>
          <a:xfrm>
            <a:off x="1005332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6186998" y="2092960"/>
            <a:ext cx="2375110" cy="36906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088526" y="2092960"/>
            <a:ext cx="2375110" cy="36906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005332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8725169" y="1560068"/>
            <a:ext cx="2114550" cy="21129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5239019" y="1560068"/>
            <a:ext cx="2114550" cy="21129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8798220" y="1702868"/>
            <a:ext cx="2114550" cy="21129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5037138" y="1702868"/>
            <a:ext cx="2114550" cy="21129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1461307" y="1702868"/>
            <a:ext cx="2114550" cy="21129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1005332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6299200" y="4352636"/>
            <a:ext cx="4461162" cy="1567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33306"/>
            <a:ext cx="4572000" cy="62348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1005332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2951544" y="0"/>
            <a:ext cx="9240456" cy="685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Grp="1"/>
          </p:cNvSpPr>
          <p:nvPr>
            <p:ph type="pic" sz="quarter" idx="11" hasCustomPrompt="1"/>
          </p:nvPr>
        </p:nvSpPr>
        <p:spPr>
          <a:xfrm>
            <a:off x="3307782" y="3440322"/>
            <a:ext cx="5563906" cy="3417677"/>
          </a:xfrm>
          <a:custGeom>
            <a:avLst/>
            <a:gdLst>
              <a:gd name="connsiteX0" fmla="*/ 3111940 w 6246994"/>
              <a:gd name="connsiteY0" fmla="*/ 0 h 3837270"/>
              <a:gd name="connsiteX1" fmla="*/ 6246994 w 6246994"/>
              <a:gd name="connsiteY1" fmla="*/ 3837270 h 3837270"/>
              <a:gd name="connsiteX2" fmla="*/ 0 w 6246994"/>
              <a:gd name="connsiteY2" fmla="*/ 3837270 h 383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6994" h="3837270">
                <a:moveTo>
                  <a:pt x="3111940" y="0"/>
                </a:moveTo>
                <a:lnTo>
                  <a:pt x="6246994" y="3837270"/>
                </a:lnTo>
                <a:lnTo>
                  <a:pt x="0" y="383727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任意多边形 12"/>
          <p:cNvSpPr>
            <a:spLocks noGrp="1"/>
          </p:cNvSpPr>
          <p:nvPr>
            <p:ph type="pic" sz="quarter" idx="13" hasCustomPrompt="1"/>
          </p:nvPr>
        </p:nvSpPr>
        <p:spPr>
          <a:xfrm>
            <a:off x="3321014" y="636338"/>
            <a:ext cx="5563906" cy="3417677"/>
          </a:xfrm>
          <a:custGeom>
            <a:avLst/>
            <a:gdLst>
              <a:gd name="connsiteX0" fmla="*/ 0 w 6246994"/>
              <a:gd name="connsiteY0" fmla="*/ 0 h 3837270"/>
              <a:gd name="connsiteX1" fmla="*/ 6246994 w 6246994"/>
              <a:gd name="connsiteY1" fmla="*/ 0 h 3837270"/>
              <a:gd name="connsiteX2" fmla="*/ 3135054 w 6246994"/>
              <a:gd name="connsiteY2" fmla="*/ 3837270 h 383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6994" h="3837270">
                <a:moveTo>
                  <a:pt x="0" y="0"/>
                </a:moveTo>
                <a:lnTo>
                  <a:pt x="6246994" y="0"/>
                </a:lnTo>
                <a:lnTo>
                  <a:pt x="3135054" y="383727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xit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2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2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2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6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xit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6" grpId="0" animBg="1"/>
          <p:bldP spid="13" grpId="0" animBg="1"/>
        </p:bldLst>
      </p:timing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996972" y="4329000"/>
            <a:ext cx="2012999" cy="177927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3248278" y="4639605"/>
            <a:ext cx="227035" cy="2270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1148501" y="1622236"/>
            <a:ext cx="1684350" cy="16974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2482471" y="2932177"/>
            <a:ext cx="1684350" cy="140708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3" hasCustomPrompt="1"/>
          </p:nvPr>
        </p:nvSpPr>
        <p:spPr>
          <a:xfrm>
            <a:off x="884750" y="3915645"/>
            <a:ext cx="1948100" cy="206147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04167E-6 4.81481E-6 C -0.07396 -0.01204 -0.14453 -0.01551 -0.22174 -0.03565 C -0.30768 -0.05394 -0.34492 -0.07639 -0.40612 -0.0963 " pathEditMode="relative" rAng="0" ptsTypes="AAA">
                                      <p:cBhvr>
                                        <p:cTn id="30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-481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59259E-6 C -0.07396 -0.01203 -0.14453 -0.01551 -0.22175 -0.03565 C -0.30769 -0.05393 -0.34493 -0.07639 -0.40612 -0.09629 " pathEditMode="relative" rAng="0" ptsTypes="AAA">
                                      <p:cBhvr>
                                        <p:cTn id="35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-48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3.7037E-6 C -0.07395 -0.01204 -0.14453 -0.01551 -0.22174 -0.03565 C -0.30768 -0.05394 -0.34492 -0.07639 -0.40612 -0.0963 " pathEditMode="relative" rAng="0" ptsTypes="AAA">
                                      <p:cBhvr>
                                        <p:cTn id="40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-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1" y="0"/>
            <a:ext cx="3726180" cy="7452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055" y="1605280"/>
            <a:ext cx="3978161" cy="5712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560015" y="1920025"/>
            <a:ext cx="3718144" cy="43303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1.85185E-6 C -0.07396 -0.01204 -0.14453 -0.01551 -0.22175 -0.03565 C -0.30768 -0.05393 -0.34492 -0.07639 -0.40612 -0.09629 " pathEditMode="relative" rAng="0" ptsTypes="AAA">
                                      <p:cBhvr>
                                        <p:cTn id="1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-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1481559" y="2025571"/>
            <a:ext cx="9375493" cy="15625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005332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6231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62451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0053320" y="269296"/>
            <a:ext cx="2138680" cy="353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992243" y="4374722"/>
            <a:ext cx="2310514" cy="1842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886159" y="4848824"/>
            <a:ext cx="190500" cy="190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076659" y="5033054"/>
            <a:ext cx="311820" cy="3118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7898260" y="3729823"/>
            <a:ext cx="2326813" cy="2340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9245247" y="2180794"/>
            <a:ext cx="2326813" cy="2340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6 2.59259E-6 C 0.03958 -0.01991 0.07773 -0.02547 0.11927 -0.05857 C 0.16549 -0.08843 0.18554 -0.12547 0.21888 -0.15787 " pathEditMode="relative" rAng="0" ptsTypes="AAA">
                                      <p:cBhvr>
                                        <p:cTn id="3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-78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8.33333E-7 -1.85185E-6 C 0.05221 -0.02153 0.10208 -0.02754 0.15651 -0.06319 C 0.21732 -0.0956 0.24362 -0.13541 0.28685 -0.1706 " pathEditMode="relative" rAng="0" ptsTypes="AAA">
                                      <p:cBhvr>
                                        <p:cTn id="3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 animBg="1"/>
      <p:bldP spid="10" grpId="0" animBg="1"/>
      <p:bldP spid="12" grpId="0" animBg="1"/>
      <p:bldP spid="12" grpId="1" animBg="1"/>
      <p:bldP spid="11" grpId="0" animBg="1"/>
      <p:bldP spid="11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163">
            <a:off x="213360" y="1680656"/>
            <a:ext cx="12192000" cy="6849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lum bright="20000"/>
          </a:blip>
          <a:stretch>
            <a:fillRect/>
          </a:stretch>
        </p:blipFill>
        <p:spPr>
          <a:xfrm rot="10800000">
            <a:off x="0" y="3152607"/>
            <a:ext cx="12192000" cy="1929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0730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" y="1405171"/>
            <a:ext cx="12192000" cy="366917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75970"/>
            <a:ext cx="12192000" cy="530606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58" hasCustomPrompt="1"/>
          </p:nvPr>
        </p:nvSpPr>
        <p:spPr>
          <a:xfrm>
            <a:off x="7352482" y="2803411"/>
            <a:ext cx="3579677" cy="22428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zh-CN" altLang="en-US" dirty="0"/>
              <a:t>点击添加图片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2344 -0.2456 L 4.16667E-7 -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72" y="122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 hasCustomPrompt="1"/>
          </p:nvPr>
        </p:nvSpPr>
        <p:spPr>
          <a:xfrm>
            <a:off x="5000243" y="2247900"/>
            <a:ext cx="7191757" cy="4610100"/>
          </a:xfrm>
          <a:custGeom>
            <a:avLst/>
            <a:gdLst>
              <a:gd name="connsiteX0" fmla="*/ 5209088 w 10418176"/>
              <a:gd name="connsiteY0" fmla="*/ 0 h 5209089"/>
              <a:gd name="connsiteX1" fmla="*/ 10418176 w 10418176"/>
              <a:gd name="connsiteY1" fmla="*/ 5209089 h 5209089"/>
              <a:gd name="connsiteX2" fmla="*/ 0 w 10418176"/>
              <a:gd name="connsiteY2" fmla="*/ 5209089 h 520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8176" h="5209089">
                <a:moveTo>
                  <a:pt x="5209088" y="0"/>
                </a:moveTo>
                <a:lnTo>
                  <a:pt x="10418176" y="5209089"/>
                </a:lnTo>
                <a:lnTo>
                  <a:pt x="0" y="52090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85483" cy="4636520"/>
          </a:xfrm>
          <a:custGeom>
            <a:avLst/>
            <a:gdLst>
              <a:gd name="connsiteX0" fmla="*/ 0 w 6217069"/>
              <a:gd name="connsiteY0" fmla="*/ 0 h 3108535"/>
              <a:gd name="connsiteX1" fmla="*/ 6217069 w 6217069"/>
              <a:gd name="connsiteY1" fmla="*/ 0 h 3108535"/>
              <a:gd name="connsiteX2" fmla="*/ 3108535 w 6217069"/>
              <a:gd name="connsiteY2" fmla="*/ 3108535 h 310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069" h="3108535">
                <a:moveTo>
                  <a:pt x="0" y="0"/>
                </a:moveTo>
                <a:lnTo>
                  <a:pt x="6217069" y="0"/>
                </a:lnTo>
                <a:lnTo>
                  <a:pt x="3108535" y="31085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zh-CN" altLang="en-US" dirty="0"/>
              <a:t>点击添加图片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6.wdp"/><Relationship Id="rId5" Type="http://schemas.openxmlformats.org/officeDocument/2006/relationships/image" Target="../media/image28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jpeg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0.wdp"/><Relationship Id="rId5" Type="http://schemas.openxmlformats.org/officeDocument/2006/relationships/image" Target="../media/image33.png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64121" y="3837223"/>
            <a:ext cx="7529670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论文答辩 </a:t>
            </a: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PPT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模板</a:t>
            </a:r>
          </a:p>
        </p:txBody>
      </p:sp>
      <p:sp>
        <p:nvSpPr>
          <p:cNvPr id="18" name="矩形 17"/>
          <p:cNvSpPr/>
          <p:nvPr/>
        </p:nvSpPr>
        <p:spPr>
          <a:xfrm>
            <a:off x="5344795" y="3345180"/>
            <a:ext cx="5461000" cy="37592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000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华中科技大学</a:t>
            </a:r>
            <a:r>
              <a:rPr lang="en-US" altLang="zh-CN" sz="2000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20XX</a:t>
            </a:r>
            <a:r>
              <a:rPr lang="zh-CN" altLang="en-US" sz="2000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级 </a:t>
            </a:r>
            <a:r>
              <a:rPr lang="en-US" altLang="zh-CN" sz="2000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XXXXX</a:t>
            </a:r>
            <a:r>
              <a:rPr lang="zh-CN" altLang="en-US" sz="2000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学院 </a:t>
            </a:r>
          </a:p>
        </p:txBody>
      </p:sp>
      <p:sp>
        <p:nvSpPr>
          <p:cNvPr id="20" name="矩形 19"/>
          <p:cNvSpPr/>
          <p:nvPr/>
        </p:nvSpPr>
        <p:spPr>
          <a:xfrm>
            <a:off x="6294976" y="5239435"/>
            <a:ext cx="74376" cy="19808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63665" y="5132705"/>
            <a:ext cx="1990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答辩人：研小招</a:t>
            </a:r>
          </a:p>
        </p:txBody>
      </p:sp>
      <p:sp>
        <p:nvSpPr>
          <p:cNvPr id="24" name="矩形 23"/>
          <p:cNvSpPr/>
          <p:nvPr/>
        </p:nvSpPr>
        <p:spPr>
          <a:xfrm>
            <a:off x="8879406" y="5237795"/>
            <a:ext cx="74376" cy="19808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048311" y="5130832"/>
            <a:ext cx="17551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导师：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XXX</a:t>
            </a: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3164121" y="4970133"/>
            <a:ext cx="804211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图片 1" descr="/Users/wangpeijia/Downloads/u=1020470107,846097834&amp;fm=26&amp;gp=0.jpg.pngu=1020470107,846097834&amp;fm=26&amp;gp=0.jpg"/>
          <p:cNvPicPr>
            <a:picLocks noChangeAspect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>
          <a:xfrm>
            <a:off x="7674610" y="486410"/>
            <a:ext cx="3818255" cy="113347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99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99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99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0" grpId="0" animBg="1"/>
      <p:bldP spid="22" grpId="0"/>
      <p:bldP spid="24" grpId="0" animBg="1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4295636"/>
            <a:ext cx="12192000" cy="2562363"/>
            <a:chOff x="0" y="3429000"/>
            <a:chExt cx="12192000" cy="3429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4" name="矩形 33"/>
            <p:cNvSpPr/>
            <p:nvPr/>
          </p:nvSpPr>
          <p:spPr>
            <a:xfrm>
              <a:off x="0" y="3618000"/>
              <a:ext cx="12192000" cy="32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0" y="3429000"/>
              <a:ext cx="12192000" cy="32766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-76200" y="4295636"/>
            <a:ext cx="12268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6013470" y="4213847"/>
            <a:ext cx="165065" cy="165065"/>
            <a:chOff x="4461164" y="3012970"/>
            <a:chExt cx="165065" cy="165065"/>
          </a:xfrm>
        </p:grpSpPr>
        <p:sp>
          <p:nvSpPr>
            <p:cNvPr id="12" name="椭圆 11"/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765282" y="4209236"/>
            <a:ext cx="165065" cy="165065"/>
            <a:chOff x="4461164" y="3012970"/>
            <a:chExt cx="165065" cy="165065"/>
          </a:xfrm>
        </p:grpSpPr>
        <p:sp>
          <p:nvSpPr>
            <p:cNvPr id="24" name="椭圆 23"/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405082" y="4209236"/>
            <a:ext cx="165065" cy="165065"/>
            <a:chOff x="4461164" y="3012970"/>
            <a:chExt cx="165065" cy="165065"/>
          </a:xfrm>
        </p:grpSpPr>
        <p:sp>
          <p:nvSpPr>
            <p:cNvPr id="32" name="椭圆 31"/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占位符 2" descr="/Users/wangpeijia/Downloads/WechatIMG251.jpegWechatIMG251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5037455" y="1729105"/>
            <a:ext cx="2114550" cy="2087245"/>
          </a:xfrm>
        </p:spPr>
      </p:pic>
      <p:pic>
        <p:nvPicPr>
          <p:cNvPr id="6" name="图片占位符 5" descr="/Users/wangpeijia/Downloads/WechatIMG245.jpegWechatIMG245"/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/>
          <a:stretch>
            <a:fillRect/>
          </a:stretch>
        </p:blipFill>
        <p:spPr>
          <a:xfrm>
            <a:off x="8797925" y="1729105"/>
            <a:ext cx="2114550" cy="2087245"/>
          </a:xfrm>
        </p:spPr>
      </p:pic>
      <p:pic>
        <p:nvPicPr>
          <p:cNvPr id="19" name="图片占位符 18" descr="/Users/wangpeijia/Downloads/WechatIMG249.jpegWechatIMG249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>
            <a:fillRect/>
          </a:stretch>
        </p:blipFill>
        <p:spPr>
          <a:xfrm>
            <a:off x="1430655" y="1729105"/>
            <a:ext cx="2114550" cy="2087245"/>
          </a:xfrm>
        </p:spPr>
      </p:pic>
      <p:sp>
        <p:nvSpPr>
          <p:cNvPr id="36" name="Rectangle 23"/>
          <p:cNvSpPr/>
          <p:nvPr/>
        </p:nvSpPr>
        <p:spPr>
          <a:xfrm>
            <a:off x="1691929" y="5294991"/>
            <a:ext cx="249330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105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 </a:t>
            </a:r>
            <a:endParaRPr lang="en-US" sz="1050" noProof="1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91930" y="4767706"/>
            <a:ext cx="290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HERE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23"/>
          <p:cNvSpPr/>
          <p:nvPr/>
        </p:nvSpPr>
        <p:spPr>
          <a:xfrm>
            <a:off x="5189412" y="5294991"/>
            <a:ext cx="249330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05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endParaRPr lang="en-US" sz="1050" noProof="1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189413" y="4767706"/>
            <a:ext cx="290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HERE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23"/>
          <p:cNvSpPr/>
          <p:nvPr/>
        </p:nvSpPr>
        <p:spPr>
          <a:xfrm>
            <a:off x="9045710" y="5237283"/>
            <a:ext cx="249330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05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endParaRPr lang="en-US" sz="1050" noProof="1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045711" y="4709998"/>
            <a:ext cx="290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HERE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0853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435323" y="261573"/>
            <a:ext cx="154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研究方向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2085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97246" y="246333"/>
            <a:ext cx="14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研究思路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428278" y="2102859"/>
            <a:ext cx="7146406" cy="2894273"/>
            <a:chOff x="2301421" y="3525988"/>
            <a:chExt cx="19774808" cy="8116531"/>
          </a:xfrm>
        </p:grpSpPr>
        <p:graphicFrame>
          <p:nvGraphicFramePr>
            <p:cNvPr id="25" name="Chart 1"/>
            <p:cNvGraphicFramePr/>
            <p:nvPr/>
          </p:nvGraphicFramePr>
          <p:xfrm>
            <a:off x="2301421" y="3525988"/>
            <a:ext cx="19774808" cy="76928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" name="TextBox 22"/>
            <p:cNvSpPr txBox="1"/>
            <p:nvPr/>
          </p:nvSpPr>
          <p:spPr>
            <a:xfrm>
              <a:off x="6011213" y="10839318"/>
              <a:ext cx="4365929" cy="803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 TITLE</a:t>
              </a:r>
              <a:endParaRPr lang="en-US" sz="1000" spc="3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082610" y="10830792"/>
              <a:ext cx="4365929" cy="803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dirty="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SOMETHING</a:t>
              </a:r>
            </a:p>
          </p:txBody>
        </p:sp>
        <p:sp>
          <p:nvSpPr>
            <p:cNvPr id="28" name="TextBox 30"/>
            <p:cNvSpPr txBox="1"/>
            <p:nvPr/>
          </p:nvSpPr>
          <p:spPr>
            <a:xfrm>
              <a:off x="16443080" y="10835795"/>
              <a:ext cx="4365929" cy="7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dirty="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AWESOME</a:t>
              </a:r>
            </a:p>
          </p:txBody>
        </p:sp>
        <p:sp>
          <p:nvSpPr>
            <p:cNvPr id="29" name="Rectangle 2"/>
            <p:cNvSpPr/>
            <p:nvPr/>
          </p:nvSpPr>
          <p:spPr>
            <a:xfrm>
              <a:off x="5684042" y="11078316"/>
              <a:ext cx="260669" cy="26066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31"/>
            <p:cNvSpPr/>
            <p:nvPr/>
          </p:nvSpPr>
          <p:spPr>
            <a:xfrm>
              <a:off x="10760148" y="11069927"/>
              <a:ext cx="260669" cy="260669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2"/>
            <p:cNvSpPr/>
            <p:nvPr/>
          </p:nvSpPr>
          <p:spPr>
            <a:xfrm>
              <a:off x="16096350" y="11069927"/>
              <a:ext cx="260669" cy="260669"/>
            </a:xfrm>
            <a:prstGeom prst="rect">
              <a:avLst/>
            </a:prstGeom>
            <a:solidFill>
              <a:srgbClr val="D1C1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5411929" y="1730110"/>
            <a:ext cx="4494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ADD YOUR TEXT HERE</a:t>
            </a:r>
          </a:p>
        </p:txBody>
      </p:sp>
      <p:sp>
        <p:nvSpPr>
          <p:cNvPr id="33" name="Rectangle 23"/>
          <p:cNvSpPr/>
          <p:nvPr/>
        </p:nvSpPr>
        <p:spPr>
          <a:xfrm>
            <a:off x="5306444" y="5756299"/>
            <a:ext cx="6094619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endParaRPr lang="en-US" altLang="zh-CN" sz="1200" noProof="1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图片占位符 9" descr="/Users/wangpeijia/Downloads/WechatIMG248.jpegWechatIMG248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>
          <a:xfrm>
            <a:off x="1147866" y="2192177"/>
            <a:ext cx="1684350" cy="1122680"/>
          </a:xfrm>
          <a:prstGeom prst="rect">
            <a:avLst/>
          </a:prstGeom>
        </p:spPr>
      </p:pic>
      <p:pic>
        <p:nvPicPr>
          <p:cNvPr id="9" name="图片占位符 8" descr="/Users/wangpeijia/Downloads/WechatIMG247.jpegWechatIMG247"/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/>
          <a:stretch>
            <a:fillRect/>
          </a:stretch>
        </p:blipFill>
        <p:spPr>
          <a:xfrm>
            <a:off x="1999615" y="3074670"/>
            <a:ext cx="2167255" cy="1444625"/>
          </a:xfrm>
          <a:prstGeom prst="rect">
            <a:avLst/>
          </a:prstGeom>
        </p:spPr>
      </p:pic>
      <p:pic>
        <p:nvPicPr>
          <p:cNvPr id="8" name="图片占位符 7" descr="/Users/wangpeijia/Downloads/WechatIMG242.jpegWechatIMG242"/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>
            <a:fillRect/>
          </a:stretch>
        </p:blipFill>
        <p:spPr>
          <a:xfrm>
            <a:off x="443865" y="4273550"/>
            <a:ext cx="2388870" cy="165036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75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75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5"/>
          <p:cNvSpPr/>
          <p:nvPr/>
        </p:nvSpPr>
        <p:spPr>
          <a:xfrm>
            <a:off x="0" y="2493407"/>
            <a:ext cx="12192000" cy="2696901"/>
          </a:xfrm>
          <a:custGeom>
            <a:avLst/>
            <a:gdLst>
              <a:gd name="connsiteX0" fmla="*/ 0 w 9157063"/>
              <a:gd name="connsiteY0" fmla="*/ 130629 h 3095898"/>
              <a:gd name="connsiteX1" fmla="*/ 2286000 w 9157063"/>
              <a:gd name="connsiteY1" fmla="*/ 0 h 3095898"/>
              <a:gd name="connsiteX2" fmla="*/ 5329646 w 9157063"/>
              <a:gd name="connsiteY2" fmla="*/ 2155372 h 3095898"/>
              <a:gd name="connsiteX3" fmla="*/ 9157063 w 9157063"/>
              <a:gd name="connsiteY3" fmla="*/ 3095898 h 3095898"/>
              <a:gd name="connsiteX0-1" fmla="*/ 0 w 9157063"/>
              <a:gd name="connsiteY0-2" fmla="*/ 130629 h 3095898"/>
              <a:gd name="connsiteX1-3" fmla="*/ 2286000 w 9157063"/>
              <a:gd name="connsiteY1-4" fmla="*/ 0 h 3095898"/>
              <a:gd name="connsiteX2-5" fmla="*/ 5329646 w 9157063"/>
              <a:gd name="connsiteY2-6" fmla="*/ 2155372 h 3095898"/>
              <a:gd name="connsiteX3-7" fmla="*/ 9157063 w 9157063"/>
              <a:gd name="connsiteY3-8" fmla="*/ 3095898 h 3095898"/>
              <a:gd name="connsiteX0-9" fmla="*/ 0 w 9157063"/>
              <a:gd name="connsiteY0-10" fmla="*/ 259961 h 3225230"/>
              <a:gd name="connsiteX1-11" fmla="*/ 2286000 w 9157063"/>
              <a:gd name="connsiteY1-12" fmla="*/ 129332 h 3225230"/>
              <a:gd name="connsiteX2-13" fmla="*/ 5329646 w 9157063"/>
              <a:gd name="connsiteY2-14" fmla="*/ 2284704 h 3225230"/>
              <a:gd name="connsiteX3-15" fmla="*/ 9157063 w 9157063"/>
              <a:gd name="connsiteY3-16" fmla="*/ 3225230 h 3225230"/>
              <a:gd name="connsiteX0-17" fmla="*/ 0 w 9157063"/>
              <a:gd name="connsiteY0-18" fmla="*/ 259961 h 3225230"/>
              <a:gd name="connsiteX1-19" fmla="*/ 2286000 w 9157063"/>
              <a:gd name="connsiteY1-20" fmla="*/ 129332 h 3225230"/>
              <a:gd name="connsiteX2-21" fmla="*/ 5329646 w 9157063"/>
              <a:gd name="connsiteY2-22" fmla="*/ 2284704 h 3225230"/>
              <a:gd name="connsiteX3-23" fmla="*/ 9157063 w 9157063"/>
              <a:gd name="connsiteY3-24" fmla="*/ 3225230 h 3225230"/>
              <a:gd name="connsiteX0-25" fmla="*/ 0 w 9157063"/>
              <a:gd name="connsiteY0-26" fmla="*/ 259961 h 3227547"/>
              <a:gd name="connsiteX1-27" fmla="*/ 2286000 w 9157063"/>
              <a:gd name="connsiteY1-28" fmla="*/ 129332 h 3227547"/>
              <a:gd name="connsiteX2-29" fmla="*/ 5329646 w 9157063"/>
              <a:gd name="connsiteY2-30" fmla="*/ 2284704 h 3227547"/>
              <a:gd name="connsiteX3-31" fmla="*/ 9157063 w 9157063"/>
              <a:gd name="connsiteY3-32" fmla="*/ 3225230 h 3227547"/>
              <a:gd name="connsiteX0-33" fmla="*/ 0 w 9157063"/>
              <a:gd name="connsiteY0-34" fmla="*/ 141919 h 3109392"/>
              <a:gd name="connsiteX1-35" fmla="*/ 2756263 w 9157063"/>
              <a:gd name="connsiteY1-36" fmla="*/ 168045 h 3109392"/>
              <a:gd name="connsiteX2-37" fmla="*/ 5329646 w 9157063"/>
              <a:gd name="connsiteY2-38" fmla="*/ 2166662 h 3109392"/>
              <a:gd name="connsiteX3-39" fmla="*/ 9157063 w 9157063"/>
              <a:gd name="connsiteY3-40" fmla="*/ 3107188 h 3109392"/>
              <a:gd name="connsiteX0-41" fmla="*/ 0 w 9157063"/>
              <a:gd name="connsiteY0-42" fmla="*/ 189830 h 3157303"/>
              <a:gd name="connsiteX1-43" fmla="*/ 2756263 w 9157063"/>
              <a:gd name="connsiteY1-44" fmla="*/ 215956 h 3157303"/>
              <a:gd name="connsiteX2-45" fmla="*/ 5329646 w 9157063"/>
              <a:gd name="connsiteY2-46" fmla="*/ 2214573 h 3157303"/>
              <a:gd name="connsiteX3-47" fmla="*/ 9157063 w 9157063"/>
              <a:gd name="connsiteY3-48" fmla="*/ 3155099 h 3157303"/>
              <a:gd name="connsiteX0-49" fmla="*/ 0 w 9104811"/>
              <a:gd name="connsiteY0-50" fmla="*/ 391083 h 3045048"/>
              <a:gd name="connsiteX1-51" fmla="*/ 2704011 w 9104811"/>
              <a:gd name="connsiteY1-52" fmla="*/ 103701 h 3045048"/>
              <a:gd name="connsiteX2-53" fmla="*/ 5277394 w 9104811"/>
              <a:gd name="connsiteY2-54" fmla="*/ 2102318 h 3045048"/>
              <a:gd name="connsiteX3-55" fmla="*/ 9104811 w 9104811"/>
              <a:gd name="connsiteY3-56" fmla="*/ 3042844 h 3045048"/>
              <a:gd name="connsiteX0-57" fmla="*/ 0 w 9170125"/>
              <a:gd name="connsiteY0-58" fmla="*/ 401085 h 3041987"/>
              <a:gd name="connsiteX1-59" fmla="*/ 2769325 w 9170125"/>
              <a:gd name="connsiteY1-60" fmla="*/ 100640 h 3041987"/>
              <a:gd name="connsiteX2-61" fmla="*/ 5342708 w 9170125"/>
              <a:gd name="connsiteY2-62" fmla="*/ 2099257 h 3041987"/>
              <a:gd name="connsiteX3-63" fmla="*/ 9170125 w 9170125"/>
              <a:gd name="connsiteY3-64" fmla="*/ 3039783 h 3041987"/>
              <a:gd name="connsiteX0-65" fmla="*/ 0 w 9170125"/>
              <a:gd name="connsiteY0-66" fmla="*/ 401085 h 3041987"/>
              <a:gd name="connsiteX1-67" fmla="*/ 2677885 w 9170125"/>
              <a:gd name="connsiteY1-68" fmla="*/ 100640 h 3041987"/>
              <a:gd name="connsiteX2-69" fmla="*/ 5342708 w 9170125"/>
              <a:gd name="connsiteY2-70" fmla="*/ 2099257 h 3041987"/>
              <a:gd name="connsiteX3-71" fmla="*/ 9170125 w 9170125"/>
              <a:gd name="connsiteY3-72" fmla="*/ 3039783 h 3041987"/>
              <a:gd name="connsiteX0-73" fmla="*/ 0 w 9170125"/>
              <a:gd name="connsiteY0-74" fmla="*/ 468432 h 3109334"/>
              <a:gd name="connsiteX1-75" fmla="*/ 2677885 w 9170125"/>
              <a:gd name="connsiteY1-76" fmla="*/ 167987 h 3109334"/>
              <a:gd name="connsiteX2-77" fmla="*/ 5342708 w 9170125"/>
              <a:gd name="connsiteY2-78" fmla="*/ 2166604 h 3109334"/>
              <a:gd name="connsiteX3-79" fmla="*/ 9170125 w 9170125"/>
              <a:gd name="connsiteY3-80" fmla="*/ 3107130 h 3109334"/>
              <a:gd name="connsiteX0-81" fmla="*/ 0 w 9170125"/>
              <a:gd name="connsiteY0-82" fmla="*/ 406629 h 3047531"/>
              <a:gd name="connsiteX1-83" fmla="*/ 2677885 w 9170125"/>
              <a:gd name="connsiteY1-84" fmla="*/ 106184 h 3047531"/>
              <a:gd name="connsiteX2-85" fmla="*/ 5342708 w 9170125"/>
              <a:gd name="connsiteY2-86" fmla="*/ 2104801 h 3047531"/>
              <a:gd name="connsiteX3-87" fmla="*/ 9170125 w 9170125"/>
              <a:gd name="connsiteY3-88" fmla="*/ 3045327 h 3047531"/>
              <a:gd name="connsiteX0-89" fmla="*/ 0 w 9170125"/>
              <a:gd name="connsiteY0-90" fmla="*/ 414045 h 3056100"/>
              <a:gd name="connsiteX1-91" fmla="*/ 2677885 w 9170125"/>
              <a:gd name="connsiteY1-92" fmla="*/ 113600 h 3056100"/>
              <a:gd name="connsiteX2-93" fmla="*/ 5564777 w 9170125"/>
              <a:gd name="connsiteY2-94" fmla="*/ 2295097 h 3056100"/>
              <a:gd name="connsiteX3-95" fmla="*/ 9170125 w 9170125"/>
              <a:gd name="connsiteY3-96" fmla="*/ 3052743 h 3056100"/>
              <a:gd name="connsiteX0-97" fmla="*/ 0 w 9170125"/>
              <a:gd name="connsiteY0-98" fmla="*/ 414045 h 3061846"/>
              <a:gd name="connsiteX1-99" fmla="*/ 2677885 w 9170125"/>
              <a:gd name="connsiteY1-100" fmla="*/ 113600 h 3061846"/>
              <a:gd name="connsiteX2-101" fmla="*/ 5564777 w 9170125"/>
              <a:gd name="connsiteY2-102" fmla="*/ 2295097 h 3061846"/>
              <a:gd name="connsiteX3-103" fmla="*/ 9170125 w 9170125"/>
              <a:gd name="connsiteY3-104" fmla="*/ 3052743 h 3061846"/>
              <a:gd name="connsiteX0-105" fmla="*/ 0 w 9170125"/>
              <a:gd name="connsiteY0-106" fmla="*/ 410334 h 3055876"/>
              <a:gd name="connsiteX1-107" fmla="*/ 2677885 w 9170125"/>
              <a:gd name="connsiteY1-108" fmla="*/ 109889 h 3055876"/>
              <a:gd name="connsiteX2-109" fmla="*/ 5747657 w 9170125"/>
              <a:gd name="connsiteY2-110" fmla="*/ 2239135 h 3055876"/>
              <a:gd name="connsiteX3-111" fmla="*/ 9170125 w 9170125"/>
              <a:gd name="connsiteY3-112" fmla="*/ 3049032 h 30558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170125" h="3055876">
                <a:moveTo>
                  <a:pt x="0" y="410334"/>
                </a:moveTo>
                <a:cubicBezTo>
                  <a:pt x="500742" y="210037"/>
                  <a:pt x="1719942" y="-194911"/>
                  <a:pt x="2677885" y="109889"/>
                </a:cubicBezTo>
                <a:cubicBezTo>
                  <a:pt x="3635828" y="414689"/>
                  <a:pt x="4116977" y="1501084"/>
                  <a:pt x="5747657" y="2239135"/>
                </a:cubicBezTo>
                <a:cubicBezTo>
                  <a:pt x="7378337" y="2977186"/>
                  <a:pt x="8181701" y="3088220"/>
                  <a:pt x="9170125" y="3049032"/>
                </a:cubicBezTo>
              </a:path>
            </a:pathLst>
          </a:cu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任意多边形 6"/>
          <p:cNvSpPr/>
          <p:nvPr/>
        </p:nvSpPr>
        <p:spPr>
          <a:xfrm>
            <a:off x="0" y="2658201"/>
            <a:ext cx="12192000" cy="2154395"/>
          </a:xfrm>
          <a:custGeom>
            <a:avLst/>
            <a:gdLst>
              <a:gd name="connsiteX0" fmla="*/ 0 w 9170126"/>
              <a:gd name="connsiteY0" fmla="*/ 2011680 h 2011680"/>
              <a:gd name="connsiteX1" fmla="*/ 3187337 w 9170126"/>
              <a:gd name="connsiteY1" fmla="*/ 78377 h 2011680"/>
              <a:gd name="connsiteX2" fmla="*/ 6544492 w 9170126"/>
              <a:gd name="connsiteY2" fmla="*/ 0 h 2011680"/>
              <a:gd name="connsiteX3" fmla="*/ 9170126 w 9170126"/>
              <a:gd name="connsiteY3" fmla="*/ 757645 h 2011680"/>
              <a:gd name="connsiteX0-1" fmla="*/ 0 w 9170126"/>
              <a:gd name="connsiteY0-2" fmla="*/ 2141544 h 2141544"/>
              <a:gd name="connsiteX1-3" fmla="*/ 3187337 w 9170126"/>
              <a:gd name="connsiteY1-4" fmla="*/ 208241 h 2141544"/>
              <a:gd name="connsiteX2-5" fmla="*/ 6544492 w 9170126"/>
              <a:gd name="connsiteY2-6" fmla="*/ 129864 h 2141544"/>
              <a:gd name="connsiteX3-7" fmla="*/ 9170126 w 9170126"/>
              <a:gd name="connsiteY3-8" fmla="*/ 887509 h 2141544"/>
              <a:gd name="connsiteX0-9" fmla="*/ 0 w 9170126"/>
              <a:gd name="connsiteY0-10" fmla="*/ 2141544 h 2141544"/>
              <a:gd name="connsiteX1-11" fmla="*/ 3187337 w 9170126"/>
              <a:gd name="connsiteY1-12" fmla="*/ 208241 h 2141544"/>
              <a:gd name="connsiteX2-13" fmla="*/ 6544492 w 9170126"/>
              <a:gd name="connsiteY2-14" fmla="*/ 129864 h 2141544"/>
              <a:gd name="connsiteX3-15" fmla="*/ 9170126 w 9170126"/>
              <a:gd name="connsiteY3-16" fmla="*/ 887509 h 2141544"/>
              <a:gd name="connsiteX0-17" fmla="*/ 0 w 9170126"/>
              <a:gd name="connsiteY0-18" fmla="*/ 2141544 h 2141544"/>
              <a:gd name="connsiteX1-19" fmla="*/ 3187337 w 9170126"/>
              <a:gd name="connsiteY1-20" fmla="*/ 208241 h 2141544"/>
              <a:gd name="connsiteX2-21" fmla="*/ 6544492 w 9170126"/>
              <a:gd name="connsiteY2-22" fmla="*/ 129864 h 2141544"/>
              <a:gd name="connsiteX3-23" fmla="*/ 9170126 w 9170126"/>
              <a:gd name="connsiteY3-24" fmla="*/ 887509 h 2141544"/>
              <a:gd name="connsiteX0-25" fmla="*/ 0 w 9170126"/>
              <a:gd name="connsiteY0-26" fmla="*/ 2141544 h 2141544"/>
              <a:gd name="connsiteX1-27" fmla="*/ 3187337 w 9170126"/>
              <a:gd name="connsiteY1-28" fmla="*/ 208241 h 2141544"/>
              <a:gd name="connsiteX2-29" fmla="*/ 6544492 w 9170126"/>
              <a:gd name="connsiteY2-30" fmla="*/ 129864 h 2141544"/>
              <a:gd name="connsiteX3-31" fmla="*/ 9170126 w 9170126"/>
              <a:gd name="connsiteY3-32" fmla="*/ 887509 h 2141544"/>
              <a:gd name="connsiteX0-33" fmla="*/ 0 w 9170126"/>
              <a:gd name="connsiteY0-34" fmla="*/ 2141544 h 2141544"/>
              <a:gd name="connsiteX1-35" fmla="*/ 3187337 w 9170126"/>
              <a:gd name="connsiteY1-36" fmla="*/ 208241 h 2141544"/>
              <a:gd name="connsiteX2-37" fmla="*/ 6544492 w 9170126"/>
              <a:gd name="connsiteY2-38" fmla="*/ 129864 h 2141544"/>
              <a:gd name="connsiteX3-39" fmla="*/ 9170126 w 9170126"/>
              <a:gd name="connsiteY3-40" fmla="*/ 887509 h 2141544"/>
              <a:gd name="connsiteX0-41" fmla="*/ 0 w 9170126"/>
              <a:gd name="connsiteY0-42" fmla="*/ 2141544 h 2141544"/>
              <a:gd name="connsiteX1-43" fmla="*/ 3187337 w 9170126"/>
              <a:gd name="connsiteY1-44" fmla="*/ 208241 h 2141544"/>
              <a:gd name="connsiteX2-45" fmla="*/ 6544492 w 9170126"/>
              <a:gd name="connsiteY2-46" fmla="*/ 129864 h 2141544"/>
              <a:gd name="connsiteX3-47" fmla="*/ 9170126 w 9170126"/>
              <a:gd name="connsiteY3-48" fmla="*/ 887509 h 2141544"/>
              <a:gd name="connsiteX0-49" fmla="*/ 0 w 9170126"/>
              <a:gd name="connsiteY0-50" fmla="*/ 2141544 h 2141544"/>
              <a:gd name="connsiteX1-51" fmla="*/ 3187337 w 9170126"/>
              <a:gd name="connsiteY1-52" fmla="*/ 208241 h 2141544"/>
              <a:gd name="connsiteX2-53" fmla="*/ 6544492 w 9170126"/>
              <a:gd name="connsiteY2-54" fmla="*/ 129864 h 2141544"/>
              <a:gd name="connsiteX3-55" fmla="*/ 9170126 w 9170126"/>
              <a:gd name="connsiteY3-56" fmla="*/ 887509 h 2141544"/>
              <a:gd name="connsiteX0-57" fmla="*/ 0 w 9170126"/>
              <a:gd name="connsiteY0-58" fmla="*/ 2170260 h 2170260"/>
              <a:gd name="connsiteX1-59" fmla="*/ 3187337 w 9170126"/>
              <a:gd name="connsiteY1-60" fmla="*/ 236957 h 2170260"/>
              <a:gd name="connsiteX2-61" fmla="*/ 6531429 w 9170126"/>
              <a:gd name="connsiteY2-62" fmla="*/ 106328 h 2170260"/>
              <a:gd name="connsiteX3-63" fmla="*/ 9170126 w 9170126"/>
              <a:gd name="connsiteY3-64" fmla="*/ 916225 h 2170260"/>
              <a:gd name="connsiteX0-65" fmla="*/ 0 w 9170126"/>
              <a:gd name="connsiteY0-66" fmla="*/ 2155389 h 2155389"/>
              <a:gd name="connsiteX1-67" fmla="*/ 3187337 w 9170126"/>
              <a:gd name="connsiteY1-68" fmla="*/ 222086 h 2155389"/>
              <a:gd name="connsiteX2-69" fmla="*/ 6531429 w 9170126"/>
              <a:gd name="connsiteY2-70" fmla="*/ 91457 h 2155389"/>
              <a:gd name="connsiteX3-71" fmla="*/ 9170126 w 9170126"/>
              <a:gd name="connsiteY3-72" fmla="*/ 901354 h 2155389"/>
              <a:gd name="connsiteX0-73" fmla="*/ 0 w 9170126"/>
              <a:gd name="connsiteY0-74" fmla="*/ 2127427 h 2127427"/>
              <a:gd name="connsiteX1-75" fmla="*/ 2834640 w 9170126"/>
              <a:gd name="connsiteY1-76" fmla="*/ 285564 h 2127427"/>
              <a:gd name="connsiteX2-77" fmla="*/ 6531429 w 9170126"/>
              <a:gd name="connsiteY2-78" fmla="*/ 63495 h 2127427"/>
              <a:gd name="connsiteX3-79" fmla="*/ 9170126 w 9170126"/>
              <a:gd name="connsiteY3-80" fmla="*/ 873392 h 2127427"/>
              <a:gd name="connsiteX0-81" fmla="*/ 0 w 9170126"/>
              <a:gd name="connsiteY0-82" fmla="*/ 2127427 h 2127427"/>
              <a:gd name="connsiteX1-83" fmla="*/ 2834640 w 9170126"/>
              <a:gd name="connsiteY1-84" fmla="*/ 285564 h 2127427"/>
              <a:gd name="connsiteX2-85" fmla="*/ 6531429 w 9170126"/>
              <a:gd name="connsiteY2-86" fmla="*/ 63495 h 2127427"/>
              <a:gd name="connsiteX3-87" fmla="*/ 9170126 w 9170126"/>
              <a:gd name="connsiteY3-88" fmla="*/ 873392 h 2127427"/>
              <a:gd name="connsiteX0-89" fmla="*/ 0 w 9170126"/>
              <a:gd name="connsiteY0-90" fmla="*/ 2127427 h 2127427"/>
              <a:gd name="connsiteX1-91" fmla="*/ 2834640 w 9170126"/>
              <a:gd name="connsiteY1-92" fmla="*/ 285564 h 2127427"/>
              <a:gd name="connsiteX2-93" fmla="*/ 6531429 w 9170126"/>
              <a:gd name="connsiteY2-94" fmla="*/ 63495 h 2127427"/>
              <a:gd name="connsiteX3-95" fmla="*/ 9170126 w 9170126"/>
              <a:gd name="connsiteY3-96" fmla="*/ 873392 h 2127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170126" h="2127427">
                <a:moveTo>
                  <a:pt x="0" y="2127427"/>
                </a:moveTo>
                <a:cubicBezTo>
                  <a:pt x="291737" y="1757313"/>
                  <a:pt x="1746069" y="629553"/>
                  <a:pt x="2834640" y="285564"/>
                </a:cubicBezTo>
                <a:cubicBezTo>
                  <a:pt x="3923211" y="-58425"/>
                  <a:pt x="5475515" y="-34476"/>
                  <a:pt x="6531429" y="63495"/>
                </a:cubicBezTo>
                <a:cubicBezTo>
                  <a:pt x="7587343" y="161466"/>
                  <a:pt x="8477795" y="516341"/>
                  <a:pt x="9170126" y="873392"/>
                </a:cubicBezTo>
              </a:path>
            </a:pathLst>
          </a:cu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任意多边形 4"/>
          <p:cNvSpPr/>
          <p:nvPr/>
        </p:nvSpPr>
        <p:spPr>
          <a:xfrm>
            <a:off x="0" y="2360023"/>
            <a:ext cx="12192000" cy="3272972"/>
          </a:xfrm>
          <a:custGeom>
            <a:avLst/>
            <a:gdLst>
              <a:gd name="connsiteX0" fmla="*/ 0 w 9170126"/>
              <a:gd name="connsiteY0" fmla="*/ 26126 h 1711235"/>
              <a:gd name="connsiteX1" fmla="*/ 3213463 w 9170126"/>
              <a:gd name="connsiteY1" fmla="*/ 1711235 h 1711235"/>
              <a:gd name="connsiteX2" fmla="*/ 7994469 w 9170126"/>
              <a:gd name="connsiteY2" fmla="*/ 326572 h 1711235"/>
              <a:gd name="connsiteX3" fmla="*/ 9170126 w 9170126"/>
              <a:gd name="connsiteY3" fmla="*/ 0 h 1711235"/>
              <a:gd name="connsiteX0-1" fmla="*/ 0 w 9170126"/>
              <a:gd name="connsiteY0-2" fmla="*/ 26126 h 1712821"/>
              <a:gd name="connsiteX1-3" fmla="*/ 3213463 w 9170126"/>
              <a:gd name="connsiteY1-4" fmla="*/ 1711235 h 1712821"/>
              <a:gd name="connsiteX2-5" fmla="*/ 7994469 w 9170126"/>
              <a:gd name="connsiteY2-6" fmla="*/ 326572 h 1712821"/>
              <a:gd name="connsiteX3-7" fmla="*/ 9170126 w 9170126"/>
              <a:gd name="connsiteY3-8" fmla="*/ 0 h 1712821"/>
              <a:gd name="connsiteX0-9" fmla="*/ 0 w 9170126"/>
              <a:gd name="connsiteY0-10" fmla="*/ 26126 h 1712821"/>
              <a:gd name="connsiteX1-11" fmla="*/ 3213463 w 9170126"/>
              <a:gd name="connsiteY1-12" fmla="*/ 1711235 h 1712821"/>
              <a:gd name="connsiteX2-13" fmla="*/ 7994469 w 9170126"/>
              <a:gd name="connsiteY2-14" fmla="*/ 326572 h 1712821"/>
              <a:gd name="connsiteX3-15" fmla="*/ 9170126 w 9170126"/>
              <a:gd name="connsiteY3-16" fmla="*/ 0 h 1712821"/>
              <a:gd name="connsiteX0-17" fmla="*/ 0 w 9170126"/>
              <a:gd name="connsiteY0-18" fmla="*/ 26126 h 1711869"/>
              <a:gd name="connsiteX1-19" fmla="*/ 3213463 w 9170126"/>
              <a:gd name="connsiteY1-20" fmla="*/ 1711235 h 1711869"/>
              <a:gd name="connsiteX2-21" fmla="*/ 7067006 w 9170126"/>
              <a:gd name="connsiteY2-22" fmla="*/ 222069 h 1711869"/>
              <a:gd name="connsiteX3-23" fmla="*/ 9170126 w 9170126"/>
              <a:gd name="connsiteY3-24" fmla="*/ 0 h 1711869"/>
              <a:gd name="connsiteX0-25" fmla="*/ 0 w 9170126"/>
              <a:gd name="connsiteY0-26" fmla="*/ 26126 h 1711779"/>
              <a:gd name="connsiteX1-27" fmla="*/ 3213463 w 9170126"/>
              <a:gd name="connsiteY1-28" fmla="*/ 1711235 h 1711779"/>
              <a:gd name="connsiteX2-29" fmla="*/ 7067006 w 9170126"/>
              <a:gd name="connsiteY2-30" fmla="*/ 222069 h 1711779"/>
              <a:gd name="connsiteX3-31" fmla="*/ 9170126 w 9170126"/>
              <a:gd name="connsiteY3-32" fmla="*/ 0 h 1711779"/>
              <a:gd name="connsiteX0-33" fmla="*/ 0 w 9170126"/>
              <a:gd name="connsiteY0-34" fmla="*/ 26126 h 1711882"/>
              <a:gd name="connsiteX1-35" fmla="*/ 3213463 w 9170126"/>
              <a:gd name="connsiteY1-36" fmla="*/ 1711235 h 1711882"/>
              <a:gd name="connsiteX2-37" fmla="*/ 7067006 w 9170126"/>
              <a:gd name="connsiteY2-38" fmla="*/ 222069 h 1711882"/>
              <a:gd name="connsiteX3-39" fmla="*/ 9170126 w 9170126"/>
              <a:gd name="connsiteY3-40" fmla="*/ 0 h 1711882"/>
              <a:gd name="connsiteX0-41" fmla="*/ 0 w 9170126"/>
              <a:gd name="connsiteY0-42" fmla="*/ 26126 h 1711882"/>
              <a:gd name="connsiteX1-43" fmla="*/ 3213463 w 9170126"/>
              <a:gd name="connsiteY1-44" fmla="*/ 1711235 h 1711882"/>
              <a:gd name="connsiteX2-45" fmla="*/ 7223760 w 9170126"/>
              <a:gd name="connsiteY2-46" fmla="*/ 222069 h 1711882"/>
              <a:gd name="connsiteX3-47" fmla="*/ 9170126 w 9170126"/>
              <a:gd name="connsiteY3-48" fmla="*/ 0 h 1711882"/>
              <a:gd name="connsiteX0-49" fmla="*/ 0 w 9170126"/>
              <a:gd name="connsiteY0-50" fmla="*/ 26126 h 1711882"/>
              <a:gd name="connsiteX1-51" fmla="*/ 3213463 w 9170126"/>
              <a:gd name="connsiteY1-52" fmla="*/ 1711235 h 1711882"/>
              <a:gd name="connsiteX2-53" fmla="*/ 7223760 w 9170126"/>
              <a:gd name="connsiteY2-54" fmla="*/ 222069 h 1711882"/>
              <a:gd name="connsiteX3-55" fmla="*/ 9170126 w 9170126"/>
              <a:gd name="connsiteY3-56" fmla="*/ 0 h 1711882"/>
              <a:gd name="connsiteX0-57" fmla="*/ 0 w 9170126"/>
              <a:gd name="connsiteY0-58" fmla="*/ 26126 h 1607414"/>
              <a:gd name="connsiteX1-59" fmla="*/ 3396343 w 9170126"/>
              <a:gd name="connsiteY1-60" fmla="*/ 1606732 h 1607414"/>
              <a:gd name="connsiteX2-61" fmla="*/ 7223760 w 9170126"/>
              <a:gd name="connsiteY2-62" fmla="*/ 222069 h 1607414"/>
              <a:gd name="connsiteX3-63" fmla="*/ 9170126 w 9170126"/>
              <a:gd name="connsiteY3-64" fmla="*/ 0 h 1607414"/>
              <a:gd name="connsiteX0-65" fmla="*/ 0 w 9170126"/>
              <a:gd name="connsiteY0-66" fmla="*/ 82588 h 1663876"/>
              <a:gd name="connsiteX1-67" fmla="*/ 3396343 w 9170126"/>
              <a:gd name="connsiteY1-68" fmla="*/ 1663194 h 1663876"/>
              <a:gd name="connsiteX2-69" fmla="*/ 7223760 w 9170126"/>
              <a:gd name="connsiteY2-70" fmla="*/ 278531 h 1663876"/>
              <a:gd name="connsiteX3-71" fmla="*/ 9170126 w 9170126"/>
              <a:gd name="connsiteY3-72" fmla="*/ 56462 h 1663876"/>
              <a:gd name="connsiteX0-73" fmla="*/ 0 w 9170126"/>
              <a:gd name="connsiteY0-74" fmla="*/ 45999 h 1634659"/>
              <a:gd name="connsiteX1-75" fmla="*/ 3396343 w 9170126"/>
              <a:gd name="connsiteY1-76" fmla="*/ 1626605 h 1634659"/>
              <a:gd name="connsiteX2-77" fmla="*/ 6505303 w 9170126"/>
              <a:gd name="connsiteY2-78" fmla="*/ 633828 h 1634659"/>
              <a:gd name="connsiteX3-79" fmla="*/ 9170126 w 9170126"/>
              <a:gd name="connsiteY3-80" fmla="*/ 19873 h 1634659"/>
              <a:gd name="connsiteX0-81" fmla="*/ 0 w 9170126"/>
              <a:gd name="connsiteY0-82" fmla="*/ 55214 h 1646042"/>
              <a:gd name="connsiteX1-83" fmla="*/ 3396343 w 9170126"/>
              <a:gd name="connsiteY1-84" fmla="*/ 1635820 h 1646042"/>
              <a:gd name="connsiteX2-85" fmla="*/ 6505303 w 9170126"/>
              <a:gd name="connsiteY2-86" fmla="*/ 643043 h 1646042"/>
              <a:gd name="connsiteX3-87" fmla="*/ 9170126 w 9170126"/>
              <a:gd name="connsiteY3-88" fmla="*/ 29088 h 16460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170126" h="1646042">
                <a:moveTo>
                  <a:pt x="0" y="55214"/>
                </a:moveTo>
                <a:cubicBezTo>
                  <a:pt x="875211" y="969614"/>
                  <a:pt x="2312126" y="1537849"/>
                  <a:pt x="3396343" y="1635820"/>
                </a:cubicBezTo>
                <a:cubicBezTo>
                  <a:pt x="4480560" y="1733792"/>
                  <a:pt x="5634446" y="1106775"/>
                  <a:pt x="6505303" y="643043"/>
                </a:cubicBezTo>
                <a:cubicBezTo>
                  <a:pt x="7376160" y="179311"/>
                  <a:pt x="8508275" y="-92832"/>
                  <a:pt x="9170126" y="29088"/>
                </a:cubicBezTo>
              </a:path>
            </a:pathLst>
          </a:cu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5" name="任意多边形 5"/>
          <p:cNvSpPr/>
          <p:nvPr/>
        </p:nvSpPr>
        <p:spPr>
          <a:xfrm rot="10800000" flipV="1">
            <a:off x="0" y="2866646"/>
            <a:ext cx="12192000" cy="2219856"/>
          </a:xfrm>
          <a:custGeom>
            <a:avLst/>
            <a:gdLst>
              <a:gd name="connsiteX0" fmla="*/ 0 w 9157063"/>
              <a:gd name="connsiteY0" fmla="*/ 130629 h 3095898"/>
              <a:gd name="connsiteX1" fmla="*/ 2286000 w 9157063"/>
              <a:gd name="connsiteY1" fmla="*/ 0 h 3095898"/>
              <a:gd name="connsiteX2" fmla="*/ 5329646 w 9157063"/>
              <a:gd name="connsiteY2" fmla="*/ 2155372 h 3095898"/>
              <a:gd name="connsiteX3" fmla="*/ 9157063 w 9157063"/>
              <a:gd name="connsiteY3" fmla="*/ 3095898 h 3095898"/>
              <a:gd name="connsiteX0-1" fmla="*/ 0 w 9157063"/>
              <a:gd name="connsiteY0-2" fmla="*/ 130629 h 3095898"/>
              <a:gd name="connsiteX1-3" fmla="*/ 2286000 w 9157063"/>
              <a:gd name="connsiteY1-4" fmla="*/ 0 h 3095898"/>
              <a:gd name="connsiteX2-5" fmla="*/ 5329646 w 9157063"/>
              <a:gd name="connsiteY2-6" fmla="*/ 2155372 h 3095898"/>
              <a:gd name="connsiteX3-7" fmla="*/ 9157063 w 9157063"/>
              <a:gd name="connsiteY3-8" fmla="*/ 3095898 h 3095898"/>
              <a:gd name="connsiteX0-9" fmla="*/ 0 w 9157063"/>
              <a:gd name="connsiteY0-10" fmla="*/ 259961 h 3225230"/>
              <a:gd name="connsiteX1-11" fmla="*/ 2286000 w 9157063"/>
              <a:gd name="connsiteY1-12" fmla="*/ 129332 h 3225230"/>
              <a:gd name="connsiteX2-13" fmla="*/ 5329646 w 9157063"/>
              <a:gd name="connsiteY2-14" fmla="*/ 2284704 h 3225230"/>
              <a:gd name="connsiteX3-15" fmla="*/ 9157063 w 9157063"/>
              <a:gd name="connsiteY3-16" fmla="*/ 3225230 h 3225230"/>
              <a:gd name="connsiteX0-17" fmla="*/ 0 w 9157063"/>
              <a:gd name="connsiteY0-18" fmla="*/ 259961 h 3225230"/>
              <a:gd name="connsiteX1-19" fmla="*/ 2286000 w 9157063"/>
              <a:gd name="connsiteY1-20" fmla="*/ 129332 h 3225230"/>
              <a:gd name="connsiteX2-21" fmla="*/ 5329646 w 9157063"/>
              <a:gd name="connsiteY2-22" fmla="*/ 2284704 h 3225230"/>
              <a:gd name="connsiteX3-23" fmla="*/ 9157063 w 9157063"/>
              <a:gd name="connsiteY3-24" fmla="*/ 3225230 h 3225230"/>
              <a:gd name="connsiteX0-25" fmla="*/ 0 w 9157063"/>
              <a:gd name="connsiteY0-26" fmla="*/ 259961 h 3227547"/>
              <a:gd name="connsiteX1-27" fmla="*/ 2286000 w 9157063"/>
              <a:gd name="connsiteY1-28" fmla="*/ 129332 h 3227547"/>
              <a:gd name="connsiteX2-29" fmla="*/ 5329646 w 9157063"/>
              <a:gd name="connsiteY2-30" fmla="*/ 2284704 h 3227547"/>
              <a:gd name="connsiteX3-31" fmla="*/ 9157063 w 9157063"/>
              <a:gd name="connsiteY3-32" fmla="*/ 3225230 h 3227547"/>
              <a:gd name="connsiteX0-33" fmla="*/ 0 w 9157063"/>
              <a:gd name="connsiteY0-34" fmla="*/ 141919 h 3109392"/>
              <a:gd name="connsiteX1-35" fmla="*/ 2756263 w 9157063"/>
              <a:gd name="connsiteY1-36" fmla="*/ 168045 h 3109392"/>
              <a:gd name="connsiteX2-37" fmla="*/ 5329646 w 9157063"/>
              <a:gd name="connsiteY2-38" fmla="*/ 2166662 h 3109392"/>
              <a:gd name="connsiteX3-39" fmla="*/ 9157063 w 9157063"/>
              <a:gd name="connsiteY3-40" fmla="*/ 3107188 h 3109392"/>
              <a:gd name="connsiteX0-41" fmla="*/ 0 w 9157063"/>
              <a:gd name="connsiteY0-42" fmla="*/ 189830 h 3157303"/>
              <a:gd name="connsiteX1-43" fmla="*/ 2756263 w 9157063"/>
              <a:gd name="connsiteY1-44" fmla="*/ 215956 h 3157303"/>
              <a:gd name="connsiteX2-45" fmla="*/ 5329646 w 9157063"/>
              <a:gd name="connsiteY2-46" fmla="*/ 2214573 h 3157303"/>
              <a:gd name="connsiteX3-47" fmla="*/ 9157063 w 9157063"/>
              <a:gd name="connsiteY3-48" fmla="*/ 3155099 h 3157303"/>
              <a:gd name="connsiteX0-49" fmla="*/ 0 w 9104811"/>
              <a:gd name="connsiteY0-50" fmla="*/ 391083 h 3045048"/>
              <a:gd name="connsiteX1-51" fmla="*/ 2704011 w 9104811"/>
              <a:gd name="connsiteY1-52" fmla="*/ 103701 h 3045048"/>
              <a:gd name="connsiteX2-53" fmla="*/ 5277394 w 9104811"/>
              <a:gd name="connsiteY2-54" fmla="*/ 2102318 h 3045048"/>
              <a:gd name="connsiteX3-55" fmla="*/ 9104811 w 9104811"/>
              <a:gd name="connsiteY3-56" fmla="*/ 3042844 h 3045048"/>
              <a:gd name="connsiteX0-57" fmla="*/ 0 w 9170125"/>
              <a:gd name="connsiteY0-58" fmla="*/ 401085 h 3041987"/>
              <a:gd name="connsiteX1-59" fmla="*/ 2769325 w 9170125"/>
              <a:gd name="connsiteY1-60" fmla="*/ 100640 h 3041987"/>
              <a:gd name="connsiteX2-61" fmla="*/ 5342708 w 9170125"/>
              <a:gd name="connsiteY2-62" fmla="*/ 2099257 h 3041987"/>
              <a:gd name="connsiteX3-63" fmla="*/ 9170125 w 9170125"/>
              <a:gd name="connsiteY3-64" fmla="*/ 3039783 h 3041987"/>
              <a:gd name="connsiteX0-65" fmla="*/ 0 w 9170125"/>
              <a:gd name="connsiteY0-66" fmla="*/ 401085 h 3041987"/>
              <a:gd name="connsiteX1-67" fmla="*/ 2677885 w 9170125"/>
              <a:gd name="connsiteY1-68" fmla="*/ 100640 h 3041987"/>
              <a:gd name="connsiteX2-69" fmla="*/ 5342708 w 9170125"/>
              <a:gd name="connsiteY2-70" fmla="*/ 2099257 h 3041987"/>
              <a:gd name="connsiteX3-71" fmla="*/ 9170125 w 9170125"/>
              <a:gd name="connsiteY3-72" fmla="*/ 3039783 h 3041987"/>
              <a:gd name="connsiteX0-73" fmla="*/ 0 w 9170125"/>
              <a:gd name="connsiteY0-74" fmla="*/ 468432 h 3109334"/>
              <a:gd name="connsiteX1-75" fmla="*/ 2677885 w 9170125"/>
              <a:gd name="connsiteY1-76" fmla="*/ 167987 h 3109334"/>
              <a:gd name="connsiteX2-77" fmla="*/ 5342708 w 9170125"/>
              <a:gd name="connsiteY2-78" fmla="*/ 2166604 h 3109334"/>
              <a:gd name="connsiteX3-79" fmla="*/ 9170125 w 9170125"/>
              <a:gd name="connsiteY3-80" fmla="*/ 3107130 h 3109334"/>
              <a:gd name="connsiteX0-81" fmla="*/ 0 w 9170125"/>
              <a:gd name="connsiteY0-82" fmla="*/ 406629 h 3047531"/>
              <a:gd name="connsiteX1-83" fmla="*/ 2677885 w 9170125"/>
              <a:gd name="connsiteY1-84" fmla="*/ 106184 h 3047531"/>
              <a:gd name="connsiteX2-85" fmla="*/ 5342708 w 9170125"/>
              <a:gd name="connsiteY2-86" fmla="*/ 2104801 h 3047531"/>
              <a:gd name="connsiteX3-87" fmla="*/ 9170125 w 9170125"/>
              <a:gd name="connsiteY3-88" fmla="*/ 3045327 h 3047531"/>
              <a:gd name="connsiteX0-89" fmla="*/ 0 w 9170125"/>
              <a:gd name="connsiteY0-90" fmla="*/ 414045 h 3056100"/>
              <a:gd name="connsiteX1-91" fmla="*/ 2677885 w 9170125"/>
              <a:gd name="connsiteY1-92" fmla="*/ 113600 h 3056100"/>
              <a:gd name="connsiteX2-93" fmla="*/ 5564777 w 9170125"/>
              <a:gd name="connsiteY2-94" fmla="*/ 2295097 h 3056100"/>
              <a:gd name="connsiteX3-95" fmla="*/ 9170125 w 9170125"/>
              <a:gd name="connsiteY3-96" fmla="*/ 3052743 h 3056100"/>
              <a:gd name="connsiteX0-97" fmla="*/ 0 w 9170125"/>
              <a:gd name="connsiteY0-98" fmla="*/ 414045 h 3061846"/>
              <a:gd name="connsiteX1-99" fmla="*/ 2677885 w 9170125"/>
              <a:gd name="connsiteY1-100" fmla="*/ 113600 h 3061846"/>
              <a:gd name="connsiteX2-101" fmla="*/ 5564777 w 9170125"/>
              <a:gd name="connsiteY2-102" fmla="*/ 2295097 h 3061846"/>
              <a:gd name="connsiteX3-103" fmla="*/ 9170125 w 9170125"/>
              <a:gd name="connsiteY3-104" fmla="*/ 3052743 h 3061846"/>
              <a:gd name="connsiteX0-105" fmla="*/ 0 w 9170125"/>
              <a:gd name="connsiteY0-106" fmla="*/ 410334 h 3055876"/>
              <a:gd name="connsiteX1-107" fmla="*/ 2677885 w 9170125"/>
              <a:gd name="connsiteY1-108" fmla="*/ 109889 h 3055876"/>
              <a:gd name="connsiteX2-109" fmla="*/ 5747657 w 9170125"/>
              <a:gd name="connsiteY2-110" fmla="*/ 2239135 h 3055876"/>
              <a:gd name="connsiteX3-111" fmla="*/ 9170125 w 9170125"/>
              <a:gd name="connsiteY3-112" fmla="*/ 3049032 h 30558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170125" h="3055876">
                <a:moveTo>
                  <a:pt x="0" y="410334"/>
                </a:moveTo>
                <a:cubicBezTo>
                  <a:pt x="500742" y="210037"/>
                  <a:pt x="1719942" y="-194911"/>
                  <a:pt x="2677885" y="109889"/>
                </a:cubicBezTo>
                <a:cubicBezTo>
                  <a:pt x="3635828" y="414689"/>
                  <a:pt x="4116977" y="1501084"/>
                  <a:pt x="5747657" y="2239135"/>
                </a:cubicBezTo>
                <a:cubicBezTo>
                  <a:pt x="7378337" y="2977186"/>
                  <a:pt x="8181701" y="3088220"/>
                  <a:pt x="9170125" y="3049032"/>
                </a:cubicBezTo>
              </a:path>
            </a:pathLst>
          </a:cu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1085119" y="3730042"/>
            <a:ext cx="453480" cy="4534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46611" y="3692889"/>
            <a:ext cx="31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>
            <a:off x="4047582" y="2606380"/>
            <a:ext cx="453480" cy="4534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109074" y="2569227"/>
            <a:ext cx="31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>
            <a:off x="5838327" y="3777228"/>
            <a:ext cx="453480" cy="4534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899819" y="3740075"/>
            <a:ext cx="31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>
            <a:off x="9688050" y="2668749"/>
            <a:ext cx="453480" cy="4534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749542" y="2631596"/>
            <a:ext cx="31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0" name="Rectangle 23"/>
          <p:cNvSpPr/>
          <p:nvPr/>
        </p:nvSpPr>
        <p:spPr>
          <a:xfrm>
            <a:off x="756257" y="4703570"/>
            <a:ext cx="2332383" cy="9220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endParaRPr lang="en-US" altLang="zh-CN" sz="900" noProof="1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78120" y="4328036"/>
            <a:ext cx="2486025" cy="33855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Rectangle 23"/>
          <p:cNvSpPr/>
          <p:nvPr/>
        </p:nvSpPr>
        <p:spPr>
          <a:xfrm>
            <a:off x="5545971" y="4797351"/>
            <a:ext cx="2718463" cy="78359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endParaRPr lang="en-US" sz="9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667834" y="4421817"/>
            <a:ext cx="2486025" cy="33855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23"/>
          <p:cNvSpPr/>
          <p:nvPr/>
        </p:nvSpPr>
        <p:spPr>
          <a:xfrm>
            <a:off x="3880745" y="1708578"/>
            <a:ext cx="229720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endParaRPr lang="en-US" sz="9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880745" y="1331763"/>
            <a:ext cx="248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Rectangle 23"/>
          <p:cNvSpPr/>
          <p:nvPr/>
        </p:nvSpPr>
        <p:spPr>
          <a:xfrm>
            <a:off x="9436369" y="3740075"/>
            <a:ext cx="2369551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endParaRPr lang="en-US" sz="9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436369" y="3363260"/>
            <a:ext cx="248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853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435323" y="261573"/>
            <a:ext cx="154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研究方向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5" grpId="0" animBg="1"/>
      <p:bldP spid="38" grpId="0" animBg="1"/>
      <p:bldP spid="39" grpId="0"/>
      <p:bldP spid="52" grpId="0" animBg="1"/>
      <p:bldP spid="53" grpId="0"/>
      <p:bldP spid="56" grpId="0" animBg="1"/>
      <p:bldP spid="57" grpId="0"/>
      <p:bldP spid="58" grpId="0" animBg="1"/>
      <p:bldP spid="59" grpId="0"/>
      <p:bldP spid="60" grpId="0" bldLvl="0" animBg="1"/>
      <p:bldP spid="61" grpId="0" animBg="1"/>
      <p:bldP spid="62" grpId="0" bldLvl="0" animBg="1"/>
      <p:bldP spid="63" grpId="0" animBg="1"/>
      <p:bldP spid="64" grpId="0"/>
      <p:bldP spid="65" grpId="0"/>
      <p:bldP spid="66" grpId="0"/>
      <p:bldP spid="67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>
            <a:spLocks noChangeAspect="1"/>
          </p:cNvSpPr>
          <p:nvPr/>
        </p:nvSpPr>
        <p:spPr>
          <a:xfrm>
            <a:off x="7253260" y="1976577"/>
            <a:ext cx="1260000" cy="1260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93450" y="1950340"/>
            <a:ext cx="8973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zh-CN" altLang="en-US" sz="105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269" y="2745545"/>
            <a:ext cx="13181642" cy="25207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78474" y="2221856"/>
            <a:ext cx="3143249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技术难点</a:t>
            </a:r>
          </a:p>
        </p:txBody>
      </p:sp>
      <p:sp>
        <p:nvSpPr>
          <p:cNvPr id="15" name="矩形 14"/>
          <p:cNvSpPr/>
          <p:nvPr/>
        </p:nvSpPr>
        <p:spPr>
          <a:xfrm>
            <a:off x="2596858" y="3084177"/>
            <a:ext cx="3624865" cy="9233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3-1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关键技术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微软雅黑" panose="020B0503020204020204" pitchFamily="34" charset="-122"/>
              </a:rPr>
              <a:t>   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3-2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实践难点    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3-3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市场调研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3-4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案例分析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49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672676" y="3989647"/>
            <a:ext cx="115193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5400000">
            <a:off x="973089" y="3653940"/>
            <a:ext cx="45719" cy="646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2676" y="4277299"/>
            <a:ext cx="2692531" cy="1022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213764" y="3917539"/>
            <a:ext cx="165065" cy="165065"/>
            <a:chOff x="4461164" y="3012970"/>
            <a:chExt cx="165065" cy="165065"/>
          </a:xfrm>
        </p:grpSpPr>
        <p:sp>
          <p:nvSpPr>
            <p:cNvPr id="19" name="椭圆 18"/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698324" y="3918572"/>
            <a:ext cx="165065" cy="165065"/>
            <a:chOff x="4461164" y="3012970"/>
            <a:chExt cx="165065" cy="165065"/>
          </a:xfrm>
        </p:grpSpPr>
        <p:sp>
          <p:nvSpPr>
            <p:cNvPr id="29" name="椭圆 28"/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占位符 9" descr="/Users/wangpeijia/Downloads/WechatIMG246.jpegWechatIMG24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5238750" y="1560830"/>
            <a:ext cx="2114550" cy="2113280"/>
          </a:xfrm>
        </p:spPr>
      </p:pic>
      <p:pic>
        <p:nvPicPr>
          <p:cNvPr id="12" name="图片占位符 11" descr="/Users/wangpeijia/Downloads/WechatIMG251.jpegWechatIMG251"/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/>
          <a:stretch>
            <a:fillRect/>
          </a:stretch>
        </p:blipFill>
        <p:spPr>
          <a:xfrm>
            <a:off x="8724900" y="1561465"/>
            <a:ext cx="2114550" cy="2112645"/>
          </a:xfrm>
        </p:spPr>
      </p:pic>
      <p:sp>
        <p:nvSpPr>
          <p:cNvPr id="34" name="Rectangle 23"/>
          <p:cNvSpPr/>
          <p:nvPr/>
        </p:nvSpPr>
        <p:spPr>
          <a:xfrm>
            <a:off x="5462741" y="4888492"/>
            <a:ext cx="249330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endParaRPr lang="en-US" altLang="zh-CN" sz="1050" noProof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62742" y="4361207"/>
            <a:ext cx="290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23"/>
          <p:cNvSpPr/>
          <p:nvPr/>
        </p:nvSpPr>
        <p:spPr>
          <a:xfrm>
            <a:off x="8913924" y="4888492"/>
            <a:ext cx="249330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</a:t>
            </a:r>
            <a:endParaRPr lang="en-US" sz="1050" noProof="1"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13925" y="4361207"/>
            <a:ext cx="290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085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97246" y="246333"/>
            <a:ext cx="14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研究思路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54860" y="2414661"/>
            <a:ext cx="3312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ADD YOUR TEXT HERE</a:t>
            </a: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16200000" flipV="1">
            <a:off x="-11828" y="1140945"/>
            <a:ext cx="5717309" cy="571680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77" y="1688022"/>
            <a:ext cx="4513233" cy="3511859"/>
          </a:xfrm>
          <a:prstGeom prst="rect">
            <a:avLst/>
          </a:prstGeom>
          <a:effectLst>
            <a:reflection blurRad="6350" stA="44000" endPos="21000" dir="5400000" sy="-100000" algn="bl" rotWithShape="0"/>
          </a:effectLst>
        </p:spPr>
      </p:pic>
      <p:grpSp>
        <p:nvGrpSpPr>
          <p:cNvPr id="26" name="组合 25"/>
          <p:cNvGrpSpPr/>
          <p:nvPr/>
        </p:nvGrpSpPr>
        <p:grpSpPr>
          <a:xfrm>
            <a:off x="7213662" y="4593642"/>
            <a:ext cx="3821115" cy="706755"/>
            <a:chOff x="1391598" y="4813561"/>
            <a:chExt cx="3821115" cy="706755"/>
          </a:xfrm>
        </p:grpSpPr>
        <p:sp>
          <p:nvSpPr>
            <p:cNvPr id="10" name="Shape 2687"/>
            <p:cNvSpPr/>
            <p:nvPr/>
          </p:nvSpPr>
          <p:spPr>
            <a:xfrm>
              <a:off x="1391598" y="4813561"/>
              <a:ext cx="351987" cy="351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7"/>
                    <a:pt x="15799" y="19636"/>
                  </a:cubicBezTo>
                  <a:lnTo>
                    <a:pt x="18564" y="19636"/>
                  </a:lnTo>
                  <a:cubicBezTo>
                    <a:pt x="18361" y="20207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1" y="13175"/>
                    <a:pt x="18564" y="13745"/>
                  </a:cubicBezTo>
                  <a:lnTo>
                    <a:pt x="15799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1" y="13745"/>
                  </a:cubicBezTo>
                  <a:lnTo>
                    <a:pt x="3036" y="13745"/>
                  </a:lnTo>
                  <a:cubicBezTo>
                    <a:pt x="3239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9" y="20207"/>
                    <a:pt x="3036" y="19636"/>
                  </a:cubicBezTo>
                  <a:lnTo>
                    <a:pt x="5801" y="19636"/>
                  </a:lnTo>
                  <a:cubicBezTo>
                    <a:pt x="5598" y="20207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1"/>
                    <a:pt x="2945" y="12282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2"/>
                  </a:lnTo>
                  <a:cubicBezTo>
                    <a:pt x="18244" y="11971"/>
                    <a:pt x="17736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65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3000"/>
            </a:p>
          </p:txBody>
        </p:sp>
        <p:sp>
          <p:nvSpPr>
            <p:cNvPr id="14" name="Rectangle 23"/>
            <p:cNvSpPr/>
            <p:nvPr/>
          </p:nvSpPr>
          <p:spPr>
            <a:xfrm>
              <a:off x="1850678" y="4813561"/>
              <a:ext cx="3362035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The campus covers an area of more than 7000 mu, with verdant trees, green grass, elegant environment, beautiful scenery and 72% green coverage. It is known as "Forest University". 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213662" y="5293678"/>
            <a:ext cx="3821115" cy="706755"/>
            <a:chOff x="1391598" y="5513597"/>
            <a:chExt cx="3821115" cy="706755"/>
          </a:xfrm>
        </p:grpSpPr>
        <p:sp>
          <p:nvSpPr>
            <p:cNvPr id="12" name="Shape 2562"/>
            <p:cNvSpPr>
              <a:spLocks noChangeAspect="1"/>
            </p:cNvSpPr>
            <p:nvPr/>
          </p:nvSpPr>
          <p:spPr>
            <a:xfrm>
              <a:off x="1391598" y="5555216"/>
              <a:ext cx="298540" cy="298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1" y="20619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294" y="17673"/>
                  </a:moveTo>
                  <a:lnTo>
                    <a:pt x="8376" y="10732"/>
                  </a:lnTo>
                  <a:lnTo>
                    <a:pt x="10838" y="14425"/>
                  </a:lnTo>
                  <a:cubicBezTo>
                    <a:pt x="10862" y="14484"/>
                    <a:pt x="10898" y="14536"/>
                    <a:pt x="10942" y="14581"/>
                  </a:cubicBezTo>
                  <a:lnTo>
                    <a:pt x="10944" y="14583"/>
                  </a:lnTo>
                  <a:cubicBezTo>
                    <a:pt x="11033" y="14673"/>
                    <a:pt x="11155" y="14727"/>
                    <a:pt x="11291" y="14727"/>
                  </a:cubicBezTo>
                  <a:cubicBezTo>
                    <a:pt x="11427" y="14727"/>
                    <a:pt x="11549" y="14673"/>
                    <a:pt x="11638" y="14583"/>
                  </a:cubicBezTo>
                  <a:lnTo>
                    <a:pt x="13686" y="12536"/>
                  </a:lnTo>
                  <a:lnTo>
                    <a:pt x="17242" y="17673"/>
                  </a:lnTo>
                  <a:cubicBezTo>
                    <a:pt x="17242" y="17673"/>
                    <a:pt x="4294" y="17673"/>
                    <a:pt x="4294" y="17673"/>
                  </a:cubicBezTo>
                  <a:close/>
                  <a:moveTo>
                    <a:pt x="18620" y="17982"/>
                  </a:moveTo>
                  <a:lnTo>
                    <a:pt x="18617" y="17978"/>
                  </a:lnTo>
                  <a:cubicBezTo>
                    <a:pt x="18590" y="17913"/>
                    <a:pt x="18551" y="17858"/>
                    <a:pt x="18501" y="17810"/>
                  </a:cubicBezTo>
                  <a:lnTo>
                    <a:pt x="14201" y="11600"/>
                  </a:lnTo>
                  <a:lnTo>
                    <a:pt x="14200" y="11601"/>
                  </a:lnTo>
                  <a:cubicBezTo>
                    <a:pt x="14127" y="11420"/>
                    <a:pt x="13952" y="11291"/>
                    <a:pt x="13745" y="11291"/>
                  </a:cubicBezTo>
                  <a:cubicBezTo>
                    <a:pt x="13610" y="11291"/>
                    <a:pt x="13488" y="11346"/>
                    <a:pt x="13398" y="11435"/>
                  </a:cubicBezTo>
                  <a:lnTo>
                    <a:pt x="11360" y="13473"/>
                  </a:lnTo>
                  <a:lnTo>
                    <a:pt x="8798" y="9630"/>
                  </a:lnTo>
                  <a:cubicBezTo>
                    <a:pt x="8724" y="9453"/>
                    <a:pt x="8550" y="9327"/>
                    <a:pt x="8345" y="9327"/>
                  </a:cubicBezTo>
                  <a:cubicBezTo>
                    <a:pt x="8175" y="9327"/>
                    <a:pt x="8033" y="9420"/>
                    <a:pt x="7945" y="9551"/>
                  </a:cubicBezTo>
                  <a:lnTo>
                    <a:pt x="7937" y="9546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8164" y="18655"/>
                  </a:lnTo>
                  <a:cubicBezTo>
                    <a:pt x="18435" y="18655"/>
                    <a:pt x="18655" y="18435"/>
                    <a:pt x="18655" y="18164"/>
                  </a:cubicBezTo>
                  <a:cubicBezTo>
                    <a:pt x="18655" y="18099"/>
                    <a:pt x="18640" y="18039"/>
                    <a:pt x="18618" y="17983"/>
                  </a:cubicBezTo>
                  <a:cubicBezTo>
                    <a:pt x="18618" y="17983"/>
                    <a:pt x="18620" y="17982"/>
                    <a:pt x="18620" y="17982"/>
                  </a:cubicBezTo>
                  <a:close/>
                  <a:moveTo>
                    <a:pt x="5400" y="3927"/>
                  </a:moveTo>
                  <a:cubicBezTo>
                    <a:pt x="6213" y="3927"/>
                    <a:pt x="6873" y="4587"/>
                    <a:pt x="6873" y="5400"/>
                  </a:cubicBezTo>
                  <a:cubicBezTo>
                    <a:pt x="6873" y="6214"/>
                    <a:pt x="6213" y="6873"/>
                    <a:pt x="5400" y="6873"/>
                  </a:cubicBezTo>
                  <a:cubicBezTo>
                    <a:pt x="4587" y="6873"/>
                    <a:pt x="3927" y="6214"/>
                    <a:pt x="3927" y="5400"/>
                  </a:cubicBezTo>
                  <a:cubicBezTo>
                    <a:pt x="3927" y="4587"/>
                    <a:pt x="4587" y="3927"/>
                    <a:pt x="5400" y="3927"/>
                  </a:cubicBezTo>
                  <a:moveTo>
                    <a:pt x="5400" y="7855"/>
                  </a:moveTo>
                  <a:cubicBezTo>
                    <a:pt x="6756" y="7855"/>
                    <a:pt x="7855" y="6756"/>
                    <a:pt x="7855" y="5400"/>
                  </a:cubicBezTo>
                  <a:cubicBezTo>
                    <a:pt x="7855" y="4045"/>
                    <a:pt x="6756" y="2945"/>
                    <a:pt x="5400" y="2945"/>
                  </a:cubicBezTo>
                  <a:cubicBezTo>
                    <a:pt x="4044" y="2945"/>
                    <a:pt x="2945" y="4045"/>
                    <a:pt x="2945" y="5400"/>
                  </a:cubicBezTo>
                  <a:cubicBezTo>
                    <a:pt x="2945" y="6756"/>
                    <a:pt x="4044" y="7855"/>
                    <a:pt x="5400" y="7855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65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3000"/>
            </a:p>
          </p:txBody>
        </p:sp>
        <p:sp>
          <p:nvSpPr>
            <p:cNvPr id="15" name="Rectangle 23"/>
            <p:cNvSpPr/>
            <p:nvPr/>
          </p:nvSpPr>
          <p:spPr>
            <a:xfrm>
              <a:off x="1850678" y="5513597"/>
              <a:ext cx="3362035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The campus covers an area of more than 7000 mu, with verdant trees, green grass, elegant environment, beautiful scenery and 72% green coverage. It is known as "Forest University". 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xtBox 39"/>
          <p:cNvSpPr txBox="1"/>
          <p:nvPr/>
        </p:nvSpPr>
        <p:spPr>
          <a:xfrm>
            <a:off x="7070416" y="1459062"/>
            <a:ext cx="3964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 </a:t>
            </a:r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</a:t>
            </a:r>
            <a:endParaRPr 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55565" y="2979490"/>
            <a:ext cx="3945888" cy="8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sz="105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/Users/wangpeijia/Downloads/WechatIMG243.jpegWechatIMG24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1290" y="1866265"/>
            <a:ext cx="3910965" cy="22002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0853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435323" y="261573"/>
            <a:ext cx="154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研究方向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/>
      <p:bldP spid="25" grpId="0"/>
      <p:bldP spid="1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1"/>
          <p:cNvGraphicFramePr/>
          <p:nvPr/>
        </p:nvGraphicFramePr>
        <p:xfrm>
          <a:off x="6096000" y="1685926"/>
          <a:ext cx="5193845" cy="3800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22085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7246" y="246333"/>
            <a:ext cx="14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研究思路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44109" y="1877870"/>
            <a:ext cx="4494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ADD YOUR TEXT HERE</a:t>
            </a:r>
          </a:p>
        </p:txBody>
      </p:sp>
      <p:sp>
        <p:nvSpPr>
          <p:cNvPr id="18" name="Rectangle 23"/>
          <p:cNvSpPr/>
          <p:nvPr/>
        </p:nvSpPr>
        <p:spPr>
          <a:xfrm>
            <a:off x="1234316" y="3183937"/>
            <a:ext cx="3592327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34317" y="2807122"/>
            <a:ext cx="200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3"/>
          <p:cNvSpPr/>
          <p:nvPr/>
        </p:nvSpPr>
        <p:spPr>
          <a:xfrm>
            <a:off x="1234316" y="4306569"/>
            <a:ext cx="3592327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34317" y="3929754"/>
            <a:ext cx="200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02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3"/>
          <p:cNvSpPr/>
          <p:nvPr/>
        </p:nvSpPr>
        <p:spPr>
          <a:xfrm>
            <a:off x="1234316" y="5367659"/>
            <a:ext cx="3592327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34317" y="4990844"/>
            <a:ext cx="200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03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4109" y="1877870"/>
            <a:ext cx="4494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ADD YOUR TEXT HERE</a:t>
            </a:r>
          </a:p>
        </p:txBody>
      </p:sp>
      <p:sp>
        <p:nvSpPr>
          <p:cNvPr id="21" name="Rectangle 23"/>
          <p:cNvSpPr/>
          <p:nvPr/>
        </p:nvSpPr>
        <p:spPr>
          <a:xfrm>
            <a:off x="1234316" y="3183937"/>
            <a:ext cx="520120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34317" y="2807122"/>
            <a:ext cx="29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34316" y="4306569"/>
            <a:ext cx="520120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34317" y="3929754"/>
            <a:ext cx="29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02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3"/>
          <p:cNvSpPr/>
          <p:nvPr/>
        </p:nvSpPr>
        <p:spPr>
          <a:xfrm>
            <a:off x="1234316" y="5367659"/>
            <a:ext cx="520120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34317" y="4990844"/>
            <a:ext cx="290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03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853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435323" y="261573"/>
            <a:ext cx="154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研究方向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2" name="图片占位符 8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62" r="62"/>
          <a:stretch>
            <a:fillRect/>
          </a:stretch>
        </p:blipFill>
        <p:spPr/>
      </p:pic>
      <p:pic>
        <p:nvPicPr>
          <p:cNvPr id="33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297" r="4297"/>
          <a:stretch>
            <a:fillRect/>
          </a:stretch>
        </p:blipFill>
        <p:spPr/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2" grpId="0"/>
      <p:bldP spid="24" grpId="0"/>
      <p:bldP spid="26" grpId="0"/>
      <p:bldP spid="30" grpId="0"/>
      <p:bldP spid="31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>
            <a:spLocks noChangeAspect="1"/>
          </p:cNvSpPr>
          <p:nvPr/>
        </p:nvSpPr>
        <p:spPr>
          <a:xfrm>
            <a:off x="5462271" y="1574800"/>
            <a:ext cx="1260000" cy="1260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 flipV="1">
            <a:off x="-197198" y="2350587"/>
            <a:ext cx="12782231" cy="26912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71541" y="3574285"/>
            <a:ext cx="3143249" cy="76944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成果应用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66901" y="1470324"/>
            <a:ext cx="6270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zh-CN" altLang="en-US" sz="115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07400" y="4732866"/>
            <a:ext cx="7007680" cy="5078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4-1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研究目标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4-2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成果形式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4-3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应用前景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4-4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案例分析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49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7"/>
          <p:cNvPicPr>
            <a:picLocks noGrp="1"/>
          </p:cNvPicPr>
          <p:nvPr>
            <p:ph type="pic" sz="quarter" idx="13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35" b="9035"/>
          <a:stretch>
            <a:fillRect/>
          </a:stretch>
        </p:blipFill>
        <p:spPr>
          <a:custGeom>
            <a:avLst/>
            <a:gdLst>
              <a:gd name="connsiteX0" fmla="*/ 0 w 6217069"/>
              <a:gd name="connsiteY0" fmla="*/ 0 h 3108535"/>
              <a:gd name="connsiteX1" fmla="*/ 6217069 w 6217069"/>
              <a:gd name="connsiteY1" fmla="*/ 0 h 3108535"/>
              <a:gd name="connsiteX2" fmla="*/ 3108535 w 6217069"/>
              <a:gd name="connsiteY2" fmla="*/ 3108535 h 310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069" h="3108535">
                <a:moveTo>
                  <a:pt x="0" y="0"/>
                </a:moveTo>
                <a:lnTo>
                  <a:pt x="6217069" y="0"/>
                </a:lnTo>
                <a:lnTo>
                  <a:pt x="3108535" y="3108535"/>
                </a:lnTo>
                <a:close/>
              </a:path>
            </a:pathLst>
          </a:custGeom>
        </p:spPr>
      </p:pic>
      <p:pic>
        <p:nvPicPr>
          <p:cNvPr id="23" name="图片占位符 11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77" b="9077"/>
          <a:stretch>
            <a:fillRect/>
          </a:stretch>
        </p:blipFill>
        <p:spPr>
          <a:custGeom>
            <a:avLst/>
            <a:gdLst>
              <a:gd name="connsiteX0" fmla="*/ 5209088 w 10418176"/>
              <a:gd name="connsiteY0" fmla="*/ 0 h 5209089"/>
              <a:gd name="connsiteX1" fmla="*/ 10418176 w 10418176"/>
              <a:gd name="connsiteY1" fmla="*/ 5209089 h 5209089"/>
              <a:gd name="connsiteX2" fmla="*/ 0 w 10418176"/>
              <a:gd name="connsiteY2" fmla="*/ 5209089 h 520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8176" h="5209089">
                <a:moveTo>
                  <a:pt x="5209088" y="0"/>
                </a:moveTo>
                <a:lnTo>
                  <a:pt x="10418176" y="5209089"/>
                </a:lnTo>
                <a:lnTo>
                  <a:pt x="0" y="5209089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</p:pic>
      <p:sp>
        <p:nvSpPr>
          <p:cNvPr id="24" name="文本框 23"/>
          <p:cNvSpPr txBox="1"/>
          <p:nvPr/>
        </p:nvSpPr>
        <p:spPr>
          <a:xfrm>
            <a:off x="22085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97246" y="246333"/>
            <a:ext cx="14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研究思路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6" name="Rectangle 23"/>
          <p:cNvSpPr/>
          <p:nvPr/>
        </p:nvSpPr>
        <p:spPr>
          <a:xfrm>
            <a:off x="898650" y="2975592"/>
            <a:ext cx="3076427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195016" y="2598777"/>
            <a:ext cx="17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3"/>
          <p:cNvSpPr/>
          <p:nvPr/>
        </p:nvSpPr>
        <p:spPr>
          <a:xfrm>
            <a:off x="898650" y="4514913"/>
            <a:ext cx="3076427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95016" y="4138098"/>
            <a:ext cx="17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02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3"/>
          <p:cNvSpPr/>
          <p:nvPr/>
        </p:nvSpPr>
        <p:spPr>
          <a:xfrm>
            <a:off x="8238929" y="2975592"/>
            <a:ext cx="3076427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38931" y="2598777"/>
            <a:ext cx="17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23"/>
          <p:cNvSpPr/>
          <p:nvPr/>
        </p:nvSpPr>
        <p:spPr>
          <a:xfrm>
            <a:off x="8238929" y="4514913"/>
            <a:ext cx="3076427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38931" y="4138098"/>
            <a:ext cx="17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02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67661" y="2885632"/>
            <a:ext cx="4939539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400" dirty="0">
                <a:latin typeface="+mn-ea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6096000" y="1238031"/>
            <a:ext cx="1980000" cy="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22" idx="0"/>
          </p:cNvCxnSpPr>
          <p:nvPr/>
        </p:nvCxnSpPr>
        <p:spPr>
          <a:xfrm flipV="1">
            <a:off x="4116000" y="1234715"/>
            <a:ext cx="1980000" cy="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376000" y="1234715"/>
            <a:ext cx="1440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944618" y="627080"/>
            <a:ext cx="3429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前言 </a:t>
            </a:r>
            <a:r>
              <a:rPr lang="en-US" altLang="zh-CN" sz="2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PREFACE</a:t>
            </a:r>
            <a:endParaRPr lang="zh-CN" altLang="en-US" sz="2000" spc="3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41722" y="1960100"/>
            <a:ext cx="2386239" cy="2762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70"/>
          <p:cNvSpPr>
            <a:spLocks noChangeArrowheads="1"/>
          </p:cNvSpPr>
          <p:nvPr/>
        </p:nvSpPr>
        <p:spPr bwMode="auto">
          <a:xfrm>
            <a:off x="1605090" y="1896923"/>
            <a:ext cx="16344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en-US" altLang="zh-CN" sz="2400" b="1" noProof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041721" y="2800095"/>
            <a:ext cx="10372845" cy="2673752"/>
          </a:xfrm>
          <a:custGeom>
            <a:avLst/>
            <a:gdLst>
              <a:gd name="connsiteX0" fmla="*/ 10637134 w 10637134"/>
              <a:gd name="connsiteY0" fmla="*/ 0 h 2673752"/>
              <a:gd name="connsiteX1" fmla="*/ 10637134 w 10637134"/>
              <a:gd name="connsiteY1" fmla="*/ 2673752 h 2673752"/>
              <a:gd name="connsiteX2" fmla="*/ 0 w 10637134"/>
              <a:gd name="connsiteY2" fmla="*/ 2673752 h 267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7134" h="2673752">
                <a:moveTo>
                  <a:pt x="10637134" y="0"/>
                </a:moveTo>
                <a:lnTo>
                  <a:pt x="10637134" y="2673752"/>
                </a:lnTo>
                <a:lnTo>
                  <a:pt x="0" y="2673752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占位符 4" descr="/Users/wangpeijia/Downloads/WechatIMG250.jpegWechatIMG250"/>
          <p:cNvPicPr>
            <a:picLocks noGrp="1" noChangeAspect="1"/>
          </p:cNvPicPr>
          <p:nvPr>
            <p:ph type="pic" sz="quarter" idx="58"/>
          </p:nvPr>
        </p:nvPicPr>
        <p:blipFill>
          <a:blip r:embed="rId2"/>
          <a:srcRect/>
          <a:stretch>
            <a:fillRect/>
          </a:stretch>
        </p:blipFill>
        <p:spPr>
          <a:xfrm>
            <a:off x="7460206" y="2803429"/>
            <a:ext cx="3364230" cy="224282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8" grpId="0" animBg="1"/>
      <p:bldP spid="29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3"/>
          <p:cNvSpPr/>
          <p:nvPr/>
        </p:nvSpPr>
        <p:spPr>
          <a:xfrm>
            <a:off x="8015288" y="5013321"/>
            <a:ext cx="1877093" cy="161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ms-MY" sz="1100" dirty="0">
                <a:solidFill>
                  <a:schemeClr val="bg1">
                    <a:lumMod val="50000"/>
                  </a:schemeClr>
                </a:solidFill>
                <a:latin typeface="+mn-ea"/>
                <a:cs typeface="Open Sans Light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ms-MY" sz="1100" noProof="1">
              <a:solidFill>
                <a:schemeClr val="bg1">
                  <a:lumMod val="50000"/>
                </a:schemeClr>
              </a:solidFill>
              <a:latin typeface="+mn-ea"/>
              <a:cs typeface="Open Sans Light" pitchFamily="34" charset="0"/>
            </a:endParaRPr>
          </a:p>
          <a:p>
            <a:pPr algn="ctr">
              <a:defRPr/>
            </a:pPr>
            <a:r>
              <a:rPr lang="ms-MY" sz="1100" dirty="0">
                <a:solidFill>
                  <a:schemeClr val="bg1">
                    <a:lumMod val="50000"/>
                  </a:schemeClr>
                </a:solidFill>
                <a:latin typeface="+mn-ea"/>
                <a:cs typeface="Open Sans Light" pitchFamily="34" charset="0"/>
                <a:sym typeface="+mn-ea"/>
              </a:rPr>
              <a:t>.</a:t>
            </a:r>
            <a:endParaRPr lang="en-US" sz="1100" noProof="1"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6797" y="2705097"/>
            <a:ext cx="2486025" cy="2181225"/>
            <a:chOff x="1114426" y="2318355"/>
            <a:chExt cx="2486025" cy="2181225"/>
          </a:xfrm>
        </p:grpSpPr>
        <p:sp>
          <p:nvSpPr>
            <p:cNvPr id="27" name="椭圆 26"/>
            <p:cNvSpPr/>
            <p:nvPr/>
          </p:nvSpPr>
          <p:spPr>
            <a:xfrm>
              <a:off x="1266825" y="2318355"/>
              <a:ext cx="2181225" cy="21812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Shape 2587"/>
            <p:cNvSpPr/>
            <p:nvPr/>
          </p:nvSpPr>
          <p:spPr>
            <a:xfrm>
              <a:off x="2042506" y="2779102"/>
              <a:ext cx="629866" cy="629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50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14426" y="3643311"/>
              <a:ext cx="2486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53585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sz="1600" b="1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547759" y="2705097"/>
            <a:ext cx="2486025" cy="2181225"/>
            <a:chOff x="8520033" y="2318355"/>
            <a:chExt cx="2486025" cy="2181225"/>
          </a:xfrm>
        </p:grpSpPr>
        <p:grpSp>
          <p:nvGrpSpPr>
            <p:cNvPr id="40" name="组合 39"/>
            <p:cNvGrpSpPr/>
            <p:nvPr/>
          </p:nvGrpSpPr>
          <p:grpSpPr>
            <a:xfrm>
              <a:off x="8672435" y="2318355"/>
              <a:ext cx="2181225" cy="2181225"/>
              <a:chOff x="8672435" y="2318355"/>
              <a:chExt cx="2181225" cy="2181225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8672435" y="2318355"/>
                <a:ext cx="2181225" cy="21812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Shape 2632"/>
              <p:cNvSpPr/>
              <p:nvPr/>
            </p:nvSpPr>
            <p:spPr>
              <a:xfrm>
                <a:off x="9505374" y="2779101"/>
                <a:ext cx="515345" cy="629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7673"/>
                    </a:moveTo>
                    <a:cubicBezTo>
                      <a:pt x="4588" y="17673"/>
                      <a:pt x="1200" y="16051"/>
                      <a:pt x="1200" y="15218"/>
                    </a:cubicBezTo>
                    <a:cubicBezTo>
                      <a:pt x="1200" y="14690"/>
                      <a:pt x="1355" y="14275"/>
                      <a:pt x="1611" y="13896"/>
                    </a:cubicBezTo>
                    <a:cubicBezTo>
                      <a:pt x="3255" y="14967"/>
                      <a:pt x="6746" y="15709"/>
                      <a:pt x="10800" y="15709"/>
                    </a:cubicBezTo>
                    <a:cubicBezTo>
                      <a:pt x="14856" y="15709"/>
                      <a:pt x="18345" y="14966"/>
                      <a:pt x="19987" y="13894"/>
                    </a:cubicBezTo>
                    <a:cubicBezTo>
                      <a:pt x="20244" y="14273"/>
                      <a:pt x="20400" y="14689"/>
                      <a:pt x="20400" y="15218"/>
                    </a:cubicBezTo>
                    <a:cubicBezTo>
                      <a:pt x="20400" y="16051"/>
                      <a:pt x="17011" y="17673"/>
                      <a:pt x="10800" y="17673"/>
                    </a:cubicBezTo>
                    <a:moveTo>
                      <a:pt x="10800" y="20618"/>
                    </a:moveTo>
                    <a:cubicBezTo>
                      <a:pt x="9475" y="20618"/>
                      <a:pt x="8400" y="19739"/>
                      <a:pt x="8400" y="18655"/>
                    </a:cubicBezTo>
                    <a:cubicBezTo>
                      <a:pt x="8400" y="18625"/>
                      <a:pt x="8408" y="18597"/>
                      <a:pt x="8409" y="18567"/>
                    </a:cubicBezTo>
                    <a:cubicBezTo>
                      <a:pt x="9179" y="18623"/>
                      <a:pt x="9977" y="18655"/>
                      <a:pt x="10800" y="18655"/>
                    </a:cubicBezTo>
                    <a:cubicBezTo>
                      <a:pt x="11623" y="18655"/>
                      <a:pt x="12421" y="18623"/>
                      <a:pt x="13191" y="18567"/>
                    </a:cubicBezTo>
                    <a:cubicBezTo>
                      <a:pt x="13192" y="18597"/>
                      <a:pt x="13200" y="18625"/>
                      <a:pt x="13200" y="18655"/>
                    </a:cubicBezTo>
                    <a:cubicBezTo>
                      <a:pt x="13200" y="19739"/>
                      <a:pt x="12125" y="20618"/>
                      <a:pt x="10800" y="20618"/>
                    </a:cubicBezTo>
                    <a:moveTo>
                      <a:pt x="2948" y="12551"/>
                    </a:moveTo>
                    <a:cubicBezTo>
                      <a:pt x="4308" y="11388"/>
                      <a:pt x="6000" y="9939"/>
                      <a:pt x="6000" y="6873"/>
                    </a:cubicBezTo>
                    <a:cubicBezTo>
                      <a:pt x="6000" y="5232"/>
                      <a:pt x="7238" y="3825"/>
                      <a:pt x="8988" y="3239"/>
                    </a:cubicBezTo>
                    <a:cubicBezTo>
                      <a:pt x="9428" y="3657"/>
                      <a:pt x="10072" y="3927"/>
                      <a:pt x="10800" y="3927"/>
                    </a:cubicBezTo>
                    <a:cubicBezTo>
                      <a:pt x="11528" y="3927"/>
                      <a:pt x="12172" y="3657"/>
                      <a:pt x="12611" y="3239"/>
                    </a:cubicBezTo>
                    <a:cubicBezTo>
                      <a:pt x="14362" y="3825"/>
                      <a:pt x="15600" y="5232"/>
                      <a:pt x="15600" y="6873"/>
                    </a:cubicBezTo>
                    <a:cubicBezTo>
                      <a:pt x="15600" y="9939"/>
                      <a:pt x="17292" y="11388"/>
                      <a:pt x="18652" y="12551"/>
                    </a:cubicBezTo>
                    <a:cubicBezTo>
                      <a:pt x="18911" y="12773"/>
                      <a:pt x="19152" y="12979"/>
                      <a:pt x="19366" y="13183"/>
                    </a:cubicBezTo>
                    <a:cubicBezTo>
                      <a:pt x="18217" y="14077"/>
                      <a:pt x="14825" y="14727"/>
                      <a:pt x="10800" y="14727"/>
                    </a:cubicBezTo>
                    <a:cubicBezTo>
                      <a:pt x="6779" y="14727"/>
                      <a:pt x="3383" y="14079"/>
                      <a:pt x="2230" y="13186"/>
                    </a:cubicBezTo>
                    <a:cubicBezTo>
                      <a:pt x="2446" y="12981"/>
                      <a:pt x="2687" y="12774"/>
                      <a:pt x="2948" y="12551"/>
                    </a:cubicBezTo>
                    <a:moveTo>
                      <a:pt x="10800" y="982"/>
                    </a:moveTo>
                    <a:cubicBezTo>
                      <a:pt x="11462" y="982"/>
                      <a:pt x="12000" y="1422"/>
                      <a:pt x="12000" y="1964"/>
                    </a:cubicBezTo>
                    <a:cubicBezTo>
                      <a:pt x="12000" y="2506"/>
                      <a:pt x="11462" y="2945"/>
                      <a:pt x="10800" y="2945"/>
                    </a:cubicBezTo>
                    <a:cubicBezTo>
                      <a:pt x="10138" y="2945"/>
                      <a:pt x="9600" y="2506"/>
                      <a:pt x="9600" y="1964"/>
                    </a:cubicBezTo>
                    <a:cubicBezTo>
                      <a:pt x="9600" y="1422"/>
                      <a:pt x="10138" y="982"/>
                      <a:pt x="10800" y="982"/>
                    </a:cubicBezTo>
                    <a:moveTo>
                      <a:pt x="21600" y="15218"/>
                    </a:moveTo>
                    <a:cubicBezTo>
                      <a:pt x="21600" y="11782"/>
                      <a:pt x="16800" y="11782"/>
                      <a:pt x="16800" y="6873"/>
                    </a:cubicBezTo>
                    <a:cubicBezTo>
                      <a:pt x="16800" y="4845"/>
                      <a:pt x="15296" y="3105"/>
                      <a:pt x="13152" y="2356"/>
                    </a:cubicBezTo>
                    <a:cubicBezTo>
                      <a:pt x="13183" y="2229"/>
                      <a:pt x="13200" y="2098"/>
                      <a:pt x="13200" y="1964"/>
                    </a:cubicBezTo>
                    <a:cubicBezTo>
                      <a:pt x="13200" y="879"/>
                      <a:pt x="12125" y="0"/>
                      <a:pt x="10800" y="0"/>
                    </a:cubicBezTo>
                    <a:cubicBezTo>
                      <a:pt x="9475" y="0"/>
                      <a:pt x="8400" y="879"/>
                      <a:pt x="8400" y="1964"/>
                    </a:cubicBezTo>
                    <a:cubicBezTo>
                      <a:pt x="8400" y="2098"/>
                      <a:pt x="8417" y="2229"/>
                      <a:pt x="8448" y="2356"/>
                    </a:cubicBezTo>
                    <a:cubicBezTo>
                      <a:pt x="6304" y="3105"/>
                      <a:pt x="4800" y="4845"/>
                      <a:pt x="4800" y="6873"/>
                    </a:cubicBezTo>
                    <a:cubicBezTo>
                      <a:pt x="4800" y="11782"/>
                      <a:pt x="0" y="11782"/>
                      <a:pt x="0" y="15218"/>
                    </a:cubicBezTo>
                    <a:cubicBezTo>
                      <a:pt x="0" y="16716"/>
                      <a:pt x="3016" y="17986"/>
                      <a:pt x="7217" y="18457"/>
                    </a:cubicBezTo>
                    <a:cubicBezTo>
                      <a:pt x="7211" y="18523"/>
                      <a:pt x="7200" y="18587"/>
                      <a:pt x="7200" y="18655"/>
                    </a:cubicBezTo>
                    <a:cubicBezTo>
                      <a:pt x="7200" y="20282"/>
                      <a:pt x="8812" y="21600"/>
                      <a:pt x="10800" y="21600"/>
                    </a:cubicBezTo>
                    <a:cubicBezTo>
                      <a:pt x="12788" y="21600"/>
                      <a:pt x="14400" y="20282"/>
                      <a:pt x="14400" y="18655"/>
                    </a:cubicBezTo>
                    <a:cubicBezTo>
                      <a:pt x="14400" y="18587"/>
                      <a:pt x="14389" y="18523"/>
                      <a:pt x="14383" y="18457"/>
                    </a:cubicBezTo>
                    <a:cubicBezTo>
                      <a:pt x="18584" y="17986"/>
                      <a:pt x="21600" y="16716"/>
                      <a:pt x="21600" y="15218"/>
                    </a:cubicBezTo>
                  </a:path>
                </a:pathLst>
              </a:custGeom>
              <a:solidFill>
                <a:srgbClr val="53585F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79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 panose="020B0502020104020203"/>
                    <a:ea typeface="Gill Sans" panose="020B0502020104020203"/>
                    <a:cs typeface="Gill Sans" panose="020B0502020104020203"/>
                    <a:sym typeface="Gill Sans" panose="020B0502020104020203"/>
                  </a:defRPr>
                </a:pPr>
                <a:endParaRPr sz="1500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8520033" y="3643311"/>
              <a:ext cx="2486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53585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</a:t>
              </a:r>
              <a:r>
                <a:rPr lang="en-US" altLang="zh-CN" sz="1600" b="1" dirty="0">
                  <a:solidFill>
                    <a:srgbClr val="53585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HERE</a:t>
              </a:r>
              <a:endParaRPr lang="zh-CN" altLang="en-US" sz="1600" b="1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Rectangle 23"/>
          <p:cNvSpPr/>
          <p:nvPr/>
        </p:nvSpPr>
        <p:spPr>
          <a:xfrm>
            <a:off x="2288044" y="5013321"/>
            <a:ext cx="1877093" cy="161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ms-MY" sz="1100" dirty="0">
                <a:solidFill>
                  <a:schemeClr val="bg1">
                    <a:lumMod val="50000"/>
                  </a:schemeClr>
                </a:solidFill>
                <a:latin typeface="+mn-ea"/>
                <a:cs typeface="Open Sans Light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ms-MY" sz="1100" noProof="1">
              <a:solidFill>
                <a:schemeClr val="bg1">
                  <a:lumMod val="50000"/>
                </a:schemeClr>
              </a:solidFill>
              <a:latin typeface="+mn-ea"/>
              <a:cs typeface="Open Sans Light" pitchFamily="34" charset="0"/>
            </a:endParaRPr>
          </a:p>
          <a:p>
            <a:pPr algn="ctr">
              <a:defRPr/>
            </a:pPr>
            <a:r>
              <a:rPr lang="ms-MY" sz="1100" noProof="1">
                <a:solidFill>
                  <a:schemeClr val="bg1">
                    <a:lumMod val="50000"/>
                  </a:schemeClr>
                </a:solidFill>
                <a:latin typeface="+mn-ea"/>
                <a:cs typeface="Open Sans Light" pitchFamily="34" charset="0"/>
              </a:rPr>
              <a:t>.</a:t>
            </a:r>
          </a:p>
        </p:txBody>
      </p:sp>
      <p:sp>
        <p:nvSpPr>
          <p:cNvPr id="38" name="Rectangle 35"/>
          <p:cNvSpPr/>
          <p:nvPr/>
        </p:nvSpPr>
        <p:spPr>
          <a:xfrm>
            <a:off x="4887356" y="5436513"/>
            <a:ext cx="2417288" cy="1276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ms-MY" sz="1100" dirty="0">
                <a:solidFill>
                  <a:schemeClr val="bg1">
                    <a:lumMod val="50000"/>
                  </a:schemeClr>
                </a:solidFill>
                <a:latin typeface="+mn-ea"/>
                <a:cs typeface="Open Sans Light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ms-MY" sz="1100" noProof="1">
              <a:solidFill>
                <a:schemeClr val="bg1">
                  <a:lumMod val="50000"/>
                </a:schemeClr>
              </a:solidFill>
              <a:latin typeface="+mn-ea"/>
              <a:cs typeface="Open Sans Light" pitchFamily="34" charset="0"/>
            </a:endParaRPr>
          </a:p>
          <a:p>
            <a:pPr algn="ctr">
              <a:defRPr/>
            </a:pPr>
            <a:r>
              <a:rPr lang="ms-MY" sz="1100" dirty="0">
                <a:solidFill>
                  <a:schemeClr val="bg1">
                    <a:lumMod val="50000"/>
                  </a:schemeClr>
                </a:solidFill>
                <a:latin typeface="+mn-ea"/>
                <a:cs typeface="Open Sans Light" pitchFamily="34" charset="0"/>
                <a:sym typeface="+mn-ea"/>
              </a:rPr>
              <a:t>.</a:t>
            </a:r>
            <a:endParaRPr lang="ms-MY" sz="1100" dirty="0">
              <a:solidFill>
                <a:schemeClr val="bg1">
                  <a:lumMod val="50000"/>
                </a:schemeClr>
              </a:solidFill>
              <a:latin typeface="+mn-ea"/>
              <a:cs typeface="Open Sans Light" pitchFamily="34" charset="0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" r="324"/>
          <a:stretch>
            <a:fillRect/>
          </a:stretch>
        </p:blipFill>
        <p:spPr/>
      </p:pic>
      <p:sp>
        <p:nvSpPr>
          <p:cNvPr id="17" name="文本框 16"/>
          <p:cNvSpPr txBox="1"/>
          <p:nvPr/>
        </p:nvSpPr>
        <p:spPr>
          <a:xfrm>
            <a:off x="70853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435323" y="261573"/>
            <a:ext cx="154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研究方向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38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Text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03814" y="2213076"/>
            <a:ext cx="3214529" cy="4081670"/>
          </a:xfrm>
          <a:prstGeom prst="roundRect">
            <a:avLst>
              <a:gd name="adj" fmla="val 5634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lIns="90000" tIns="180000" rIns="90000" bIns="9000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endParaRPr lang="zh-CN" altLang="en-US" dirty="0">
              <a:solidFill>
                <a:srgbClr val="3D3D3D"/>
              </a:solidFill>
              <a:latin typeface="+mn-lt"/>
              <a:ea typeface="+mn-ea"/>
            </a:endParaRPr>
          </a:p>
        </p:txBody>
      </p:sp>
      <p:sp>
        <p:nvSpPr>
          <p:cNvPr id="11" name="MH_Text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54993" y="2213076"/>
            <a:ext cx="3214531" cy="4081670"/>
          </a:xfrm>
          <a:prstGeom prst="roundRect">
            <a:avLst>
              <a:gd name="adj" fmla="val 5634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lIns="90000" tIns="180000" rIns="90000" bIns="9000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endParaRPr lang="zh-CN" altLang="en-US" dirty="0">
              <a:solidFill>
                <a:srgbClr val="3D3D3D"/>
              </a:solidFill>
              <a:latin typeface="+mn-lt"/>
              <a:ea typeface="+mn-ea"/>
            </a:endParaRPr>
          </a:p>
        </p:txBody>
      </p:sp>
      <p:sp>
        <p:nvSpPr>
          <p:cNvPr id="15" name="MH_Text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003360" y="2213076"/>
            <a:ext cx="3217347" cy="4081670"/>
          </a:xfrm>
          <a:prstGeom prst="roundRect">
            <a:avLst>
              <a:gd name="adj" fmla="val 5634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lIns="90000" tIns="180000" rIns="90000" bIns="9000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endParaRPr lang="zh-CN" altLang="en-US" dirty="0">
              <a:solidFill>
                <a:srgbClr val="3D3D3D"/>
              </a:solidFill>
              <a:latin typeface="+mn-lt"/>
              <a:ea typeface="+mn-ea"/>
            </a:endParaRPr>
          </a:p>
        </p:txBody>
      </p:sp>
      <p:sp>
        <p:nvSpPr>
          <p:cNvPr id="5" name="MH_Other_1"/>
          <p:cNvSpPr/>
          <p:nvPr>
            <p:custDataLst>
              <p:tags r:id="rId4"/>
            </p:custDataLst>
          </p:nvPr>
        </p:nvSpPr>
        <p:spPr>
          <a:xfrm>
            <a:off x="2250" y="4857927"/>
            <a:ext cx="12170700" cy="9578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4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_2"/>
          <p:cNvSpPr/>
          <p:nvPr>
            <p:custDataLst>
              <p:tags r:id="rId5"/>
            </p:custDataLst>
          </p:nvPr>
        </p:nvSpPr>
        <p:spPr>
          <a:xfrm>
            <a:off x="1458792" y="4736783"/>
            <a:ext cx="163403" cy="11494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MH_Other_3"/>
          <p:cNvSpPr/>
          <p:nvPr>
            <p:custDataLst>
              <p:tags r:id="rId6"/>
            </p:custDataLst>
          </p:nvPr>
        </p:nvSpPr>
        <p:spPr>
          <a:xfrm>
            <a:off x="3788692" y="4736783"/>
            <a:ext cx="163403" cy="11494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MH_Other_4"/>
          <p:cNvSpPr/>
          <p:nvPr>
            <p:custDataLst>
              <p:tags r:id="rId7"/>
            </p:custDataLst>
          </p:nvPr>
        </p:nvSpPr>
        <p:spPr>
          <a:xfrm>
            <a:off x="4907156" y="4736783"/>
            <a:ext cx="166219" cy="11494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MH_Other_5"/>
          <p:cNvSpPr/>
          <p:nvPr>
            <p:custDataLst>
              <p:tags r:id="rId8"/>
            </p:custDataLst>
          </p:nvPr>
        </p:nvSpPr>
        <p:spPr>
          <a:xfrm>
            <a:off x="7237057" y="4736783"/>
            <a:ext cx="166221" cy="11494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MH_Other_6"/>
          <p:cNvSpPr/>
          <p:nvPr>
            <p:custDataLst>
              <p:tags r:id="rId9"/>
            </p:custDataLst>
          </p:nvPr>
        </p:nvSpPr>
        <p:spPr>
          <a:xfrm>
            <a:off x="8358339" y="4736783"/>
            <a:ext cx="163403" cy="11494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MH_Other_7"/>
          <p:cNvSpPr/>
          <p:nvPr>
            <p:custDataLst>
              <p:tags r:id="rId10"/>
            </p:custDataLst>
          </p:nvPr>
        </p:nvSpPr>
        <p:spPr>
          <a:xfrm>
            <a:off x="10688240" y="4736783"/>
            <a:ext cx="163403" cy="11494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13337" y="5063528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01</a:t>
            </a:r>
            <a:endParaRPr lang="zh-CN" altLang="en-US" sz="3200" b="1" spc="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74440" y="5044478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02</a:t>
            </a:r>
            <a:endParaRPr lang="zh-CN" altLang="en-US" sz="3200" b="1" spc="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35543" y="5025428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6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03</a:t>
            </a:r>
            <a:endParaRPr lang="zh-CN" altLang="en-US" sz="3200" b="1" spc="6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Rectangle 23"/>
          <p:cNvSpPr/>
          <p:nvPr/>
        </p:nvSpPr>
        <p:spPr>
          <a:xfrm>
            <a:off x="1740392" y="3041303"/>
            <a:ext cx="249330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5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40393" y="2514018"/>
            <a:ext cx="290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3"/>
          <p:cNvSpPr/>
          <p:nvPr/>
        </p:nvSpPr>
        <p:spPr>
          <a:xfrm>
            <a:off x="4907156" y="3032697"/>
            <a:ext cx="249330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5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07157" y="2505412"/>
            <a:ext cx="290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23"/>
          <p:cNvSpPr/>
          <p:nvPr/>
        </p:nvSpPr>
        <p:spPr>
          <a:xfrm>
            <a:off x="8358339" y="3032697"/>
            <a:ext cx="249330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5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58340" y="2505412"/>
            <a:ext cx="290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085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97246" y="246333"/>
            <a:ext cx="14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研究思路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5" grpId="0" animBg="1"/>
      <p:bldP spid="21" grpId="0"/>
      <p:bldP spid="22" grpId="0"/>
      <p:bldP spid="23" grpId="0"/>
      <p:bldP spid="25" grpId="0"/>
      <p:bldP spid="26" grpId="0"/>
      <p:bldP spid="30" grpId="0"/>
      <p:bldP spid="34" grpId="0"/>
      <p:bldP spid="35" grpId="0"/>
      <p:bldP spid="36" grpId="0"/>
      <p:bldP spid="24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01" b="18801"/>
          <a:stretch>
            <a:fillRect/>
          </a:stretch>
        </p:blipFill>
        <p:spPr/>
      </p:pic>
      <p:pic>
        <p:nvPicPr>
          <p:cNvPr id="3" name="图片占位符 2" descr="/Users/wangpeijia/Downloads/WechatIMG252.jpegWechatIMG252"/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/>
          <a:stretch>
            <a:fillRect/>
          </a:stretch>
        </p:blipFill>
        <p:spPr>
          <a:xfrm>
            <a:off x="207963" y="633306"/>
            <a:ext cx="4156075" cy="623485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271818" y="1935901"/>
            <a:ext cx="600364" cy="4922417"/>
          </a:xfrm>
          <a:prstGeom prst="rect">
            <a:avLst/>
          </a:prstGeom>
          <a:solidFill>
            <a:srgbClr val="D1C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 rot="5400000">
            <a:off x="2813857" y="3964191"/>
            <a:ext cx="351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 DESIGN</a:t>
            </a:r>
            <a:endParaRPr lang="zh-CN" altLang="en-US" sz="3200" b="1" spc="300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84840" y="2703947"/>
            <a:ext cx="4575523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altLang="zh-CN" sz="1050" noProof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84840" y="1716609"/>
            <a:ext cx="4781140" cy="815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zh-CN" sz="4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FASHION 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STYLE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853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435323" y="261573"/>
            <a:ext cx="154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研究方向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build="p"/>
      <p:bldP spid="23" grpId="0"/>
      <p:bldP spid="24" grpId="0" build="p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>
            <a:spLocks noChangeAspect="1"/>
          </p:cNvSpPr>
          <p:nvPr/>
        </p:nvSpPr>
        <p:spPr>
          <a:xfrm>
            <a:off x="5523231" y="1452880"/>
            <a:ext cx="1260000" cy="1260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 flipH="1">
            <a:off x="-207234" y="2388730"/>
            <a:ext cx="12606468" cy="24503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68501" y="1389044"/>
            <a:ext cx="6270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zh-CN" altLang="en-US" sz="105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92160" y="4671906"/>
            <a:ext cx="7007680" cy="5078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5-1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问题评估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5-2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相关对策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5-3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研究总结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5-4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成绩思考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62349" y="3229191"/>
            <a:ext cx="360217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建议总结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49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87500" y="2798376"/>
            <a:ext cx="9396000" cy="3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87500" y="2401955"/>
            <a:ext cx="330960" cy="4133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920020" y="2401955"/>
            <a:ext cx="330960" cy="4133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452540" y="2401955"/>
            <a:ext cx="330960" cy="4133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97280" y="2445958"/>
            <a:ext cx="321180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52540" y="2417881"/>
            <a:ext cx="321180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29800" y="2437501"/>
            <a:ext cx="321180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085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97246" y="246333"/>
            <a:ext cx="14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研究思路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2" name="Rectangle 23"/>
          <p:cNvSpPr/>
          <p:nvPr/>
        </p:nvSpPr>
        <p:spPr>
          <a:xfrm>
            <a:off x="725283" y="3668483"/>
            <a:ext cx="2027367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</a:t>
            </a:r>
            <a:endParaRPr lang="en-US" altLang="zh-CN" sz="900" noProof="1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09538" y="3262194"/>
            <a:ext cx="17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37927" y="3657392"/>
            <a:ext cx="2027367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</a:t>
            </a:r>
            <a:endParaRPr lang="en-US" altLang="zh-CN" sz="900" noProof="1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22182" y="3216378"/>
            <a:ext cx="17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3"/>
          <p:cNvSpPr/>
          <p:nvPr/>
        </p:nvSpPr>
        <p:spPr>
          <a:xfrm>
            <a:off x="9656405" y="3660121"/>
            <a:ext cx="2027367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</a:t>
            </a:r>
            <a:endParaRPr lang="en-US" sz="9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017510" y="3242257"/>
            <a:ext cx="17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18460" y="5265238"/>
            <a:ext cx="8168599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sz="105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7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37762" y="2092960"/>
            <a:ext cx="2375110" cy="3692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736234" y="2092960"/>
            <a:ext cx="2375110" cy="3690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767069" y="2976425"/>
            <a:ext cx="2116495" cy="241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sz="105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37761" y="2025497"/>
            <a:ext cx="2375109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 目 标 题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65541" y="2976425"/>
            <a:ext cx="2116495" cy="241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sz="105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36232" y="2025497"/>
            <a:ext cx="2375109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 目 标 题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图片占位符 1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 l="9044" r="904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图片占位符 17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</a:extLst>
          </a:blip>
          <a:srcRect l="9160" r="916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0853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435323" y="261573"/>
            <a:ext cx="154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研究方向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build="p"/>
      <p:bldP spid="13" grpId="0"/>
      <p:bldP spid="14" grpId="0" build="p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 noEditPoints="1"/>
          </p:cNvSpPr>
          <p:nvPr/>
        </p:nvSpPr>
        <p:spPr bwMode="auto">
          <a:xfrm>
            <a:off x="1574881" y="2361901"/>
            <a:ext cx="1674953" cy="1917295"/>
          </a:xfrm>
          <a:custGeom>
            <a:avLst/>
            <a:gdLst>
              <a:gd name="T0" fmla="*/ 123 w 696"/>
              <a:gd name="T1" fmla="*/ 224 h 796"/>
              <a:gd name="T2" fmla="*/ 123 w 696"/>
              <a:gd name="T3" fmla="*/ 673 h 796"/>
              <a:gd name="T4" fmla="*/ 572 w 696"/>
              <a:gd name="T5" fmla="*/ 673 h 796"/>
              <a:gd name="T6" fmla="*/ 572 w 696"/>
              <a:gd name="T7" fmla="*/ 224 h 796"/>
              <a:gd name="T8" fmla="*/ 348 w 696"/>
              <a:gd name="T9" fmla="*/ 0 h 796"/>
              <a:gd name="T10" fmla="*/ 123 w 696"/>
              <a:gd name="T11" fmla="*/ 224 h 796"/>
              <a:gd name="T12" fmla="*/ 361 w 696"/>
              <a:gd name="T13" fmla="*/ 101 h 796"/>
              <a:gd name="T14" fmla="*/ 328 w 696"/>
              <a:gd name="T15" fmla="*/ 101 h 796"/>
              <a:gd name="T16" fmla="*/ 328 w 696"/>
              <a:gd name="T17" fmla="*/ 67 h 796"/>
              <a:gd name="T18" fmla="*/ 361 w 696"/>
              <a:gd name="T19" fmla="*/ 67 h 796"/>
              <a:gd name="T20" fmla="*/ 361 w 696"/>
              <a:gd name="T21" fmla="*/ 101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796">
                <a:moveTo>
                  <a:pt x="123" y="224"/>
                </a:moveTo>
                <a:cubicBezTo>
                  <a:pt x="0" y="348"/>
                  <a:pt x="0" y="549"/>
                  <a:pt x="123" y="673"/>
                </a:cubicBezTo>
                <a:cubicBezTo>
                  <a:pt x="247" y="796"/>
                  <a:pt x="448" y="796"/>
                  <a:pt x="572" y="673"/>
                </a:cubicBezTo>
                <a:cubicBezTo>
                  <a:pt x="696" y="549"/>
                  <a:pt x="696" y="348"/>
                  <a:pt x="572" y="224"/>
                </a:cubicBezTo>
                <a:cubicBezTo>
                  <a:pt x="348" y="0"/>
                  <a:pt x="348" y="0"/>
                  <a:pt x="348" y="0"/>
                </a:cubicBezTo>
                <a:lnTo>
                  <a:pt x="123" y="224"/>
                </a:lnTo>
                <a:close/>
                <a:moveTo>
                  <a:pt x="361" y="101"/>
                </a:moveTo>
                <a:cubicBezTo>
                  <a:pt x="352" y="110"/>
                  <a:pt x="337" y="110"/>
                  <a:pt x="328" y="101"/>
                </a:cubicBezTo>
                <a:cubicBezTo>
                  <a:pt x="318" y="92"/>
                  <a:pt x="318" y="76"/>
                  <a:pt x="328" y="67"/>
                </a:cubicBezTo>
                <a:cubicBezTo>
                  <a:pt x="337" y="58"/>
                  <a:pt x="352" y="58"/>
                  <a:pt x="361" y="67"/>
                </a:cubicBezTo>
                <a:cubicBezTo>
                  <a:pt x="371" y="76"/>
                  <a:pt x="371" y="92"/>
                  <a:pt x="361" y="1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3971072" y="2385746"/>
            <a:ext cx="1674953" cy="1919441"/>
          </a:xfrm>
          <a:custGeom>
            <a:avLst/>
            <a:gdLst>
              <a:gd name="T0" fmla="*/ 572 w 696"/>
              <a:gd name="T1" fmla="*/ 225 h 797"/>
              <a:gd name="T2" fmla="*/ 572 w 696"/>
              <a:gd name="T3" fmla="*/ 673 h 797"/>
              <a:gd name="T4" fmla="*/ 123 w 696"/>
              <a:gd name="T5" fmla="*/ 673 h 797"/>
              <a:gd name="T6" fmla="*/ 123 w 696"/>
              <a:gd name="T7" fmla="*/ 225 h 797"/>
              <a:gd name="T8" fmla="*/ 348 w 696"/>
              <a:gd name="T9" fmla="*/ 0 h 797"/>
              <a:gd name="T10" fmla="*/ 572 w 696"/>
              <a:gd name="T11" fmla="*/ 225 h 797"/>
              <a:gd name="T12" fmla="*/ 334 w 696"/>
              <a:gd name="T13" fmla="*/ 101 h 797"/>
              <a:gd name="T14" fmla="*/ 368 w 696"/>
              <a:gd name="T15" fmla="*/ 101 h 797"/>
              <a:gd name="T16" fmla="*/ 368 w 696"/>
              <a:gd name="T17" fmla="*/ 68 h 797"/>
              <a:gd name="T18" fmla="*/ 334 w 696"/>
              <a:gd name="T19" fmla="*/ 68 h 797"/>
              <a:gd name="T20" fmla="*/ 334 w 696"/>
              <a:gd name="T21" fmla="*/ 10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797">
                <a:moveTo>
                  <a:pt x="572" y="225"/>
                </a:moveTo>
                <a:cubicBezTo>
                  <a:pt x="696" y="348"/>
                  <a:pt x="696" y="549"/>
                  <a:pt x="572" y="673"/>
                </a:cubicBezTo>
                <a:cubicBezTo>
                  <a:pt x="448" y="797"/>
                  <a:pt x="247" y="797"/>
                  <a:pt x="123" y="673"/>
                </a:cubicBezTo>
                <a:cubicBezTo>
                  <a:pt x="0" y="549"/>
                  <a:pt x="0" y="348"/>
                  <a:pt x="123" y="225"/>
                </a:cubicBezTo>
                <a:cubicBezTo>
                  <a:pt x="348" y="0"/>
                  <a:pt x="348" y="0"/>
                  <a:pt x="348" y="0"/>
                </a:cubicBezTo>
                <a:lnTo>
                  <a:pt x="572" y="225"/>
                </a:lnTo>
                <a:close/>
                <a:moveTo>
                  <a:pt x="334" y="101"/>
                </a:moveTo>
                <a:cubicBezTo>
                  <a:pt x="343" y="111"/>
                  <a:pt x="358" y="111"/>
                  <a:pt x="368" y="101"/>
                </a:cubicBezTo>
                <a:cubicBezTo>
                  <a:pt x="377" y="92"/>
                  <a:pt x="377" y="77"/>
                  <a:pt x="368" y="68"/>
                </a:cubicBezTo>
                <a:cubicBezTo>
                  <a:pt x="359" y="58"/>
                  <a:pt x="343" y="58"/>
                  <a:pt x="334" y="68"/>
                </a:cubicBezTo>
                <a:cubicBezTo>
                  <a:pt x="325" y="77"/>
                  <a:pt x="325" y="92"/>
                  <a:pt x="334" y="1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6495158" y="3180370"/>
            <a:ext cx="1672808" cy="1917295"/>
          </a:xfrm>
          <a:custGeom>
            <a:avLst/>
            <a:gdLst>
              <a:gd name="T0" fmla="*/ 572 w 696"/>
              <a:gd name="T1" fmla="*/ 224 h 796"/>
              <a:gd name="T2" fmla="*/ 572 w 696"/>
              <a:gd name="T3" fmla="*/ 672 h 796"/>
              <a:gd name="T4" fmla="*/ 124 w 696"/>
              <a:gd name="T5" fmla="*/ 672 h 796"/>
              <a:gd name="T6" fmla="*/ 124 w 696"/>
              <a:gd name="T7" fmla="*/ 224 h 796"/>
              <a:gd name="T8" fmla="*/ 348 w 696"/>
              <a:gd name="T9" fmla="*/ 0 h 796"/>
              <a:gd name="T10" fmla="*/ 572 w 696"/>
              <a:gd name="T11" fmla="*/ 224 h 796"/>
              <a:gd name="T12" fmla="*/ 334 w 696"/>
              <a:gd name="T13" fmla="*/ 101 h 796"/>
              <a:gd name="T14" fmla="*/ 368 w 696"/>
              <a:gd name="T15" fmla="*/ 101 h 796"/>
              <a:gd name="T16" fmla="*/ 368 w 696"/>
              <a:gd name="T17" fmla="*/ 67 h 796"/>
              <a:gd name="T18" fmla="*/ 334 w 696"/>
              <a:gd name="T19" fmla="*/ 67 h 796"/>
              <a:gd name="T20" fmla="*/ 334 w 696"/>
              <a:gd name="T21" fmla="*/ 101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796">
                <a:moveTo>
                  <a:pt x="572" y="224"/>
                </a:moveTo>
                <a:cubicBezTo>
                  <a:pt x="696" y="348"/>
                  <a:pt x="696" y="548"/>
                  <a:pt x="572" y="672"/>
                </a:cubicBezTo>
                <a:cubicBezTo>
                  <a:pt x="448" y="796"/>
                  <a:pt x="247" y="796"/>
                  <a:pt x="124" y="672"/>
                </a:cubicBezTo>
                <a:cubicBezTo>
                  <a:pt x="0" y="548"/>
                  <a:pt x="0" y="348"/>
                  <a:pt x="124" y="224"/>
                </a:cubicBezTo>
                <a:cubicBezTo>
                  <a:pt x="348" y="0"/>
                  <a:pt x="348" y="0"/>
                  <a:pt x="348" y="0"/>
                </a:cubicBezTo>
                <a:lnTo>
                  <a:pt x="572" y="224"/>
                </a:lnTo>
                <a:close/>
                <a:moveTo>
                  <a:pt x="334" y="101"/>
                </a:moveTo>
                <a:cubicBezTo>
                  <a:pt x="343" y="110"/>
                  <a:pt x="359" y="110"/>
                  <a:pt x="368" y="101"/>
                </a:cubicBezTo>
                <a:cubicBezTo>
                  <a:pt x="377" y="91"/>
                  <a:pt x="377" y="76"/>
                  <a:pt x="368" y="67"/>
                </a:cubicBezTo>
                <a:cubicBezTo>
                  <a:pt x="359" y="57"/>
                  <a:pt x="343" y="57"/>
                  <a:pt x="334" y="67"/>
                </a:cubicBezTo>
                <a:cubicBezTo>
                  <a:pt x="325" y="76"/>
                  <a:pt x="325" y="91"/>
                  <a:pt x="334" y="1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  <p:sp>
        <p:nvSpPr>
          <p:cNvPr id="27" name="Freeform 6"/>
          <p:cNvSpPr>
            <a:spLocks noEditPoints="1"/>
          </p:cNvSpPr>
          <p:nvPr/>
        </p:nvSpPr>
        <p:spPr bwMode="auto">
          <a:xfrm>
            <a:off x="9041765" y="2385746"/>
            <a:ext cx="1674953" cy="1919441"/>
          </a:xfrm>
          <a:custGeom>
            <a:avLst/>
            <a:gdLst>
              <a:gd name="T0" fmla="*/ 124 w 696"/>
              <a:gd name="T1" fmla="*/ 224 h 797"/>
              <a:gd name="T2" fmla="*/ 124 w 696"/>
              <a:gd name="T3" fmla="*/ 673 h 797"/>
              <a:gd name="T4" fmla="*/ 572 w 696"/>
              <a:gd name="T5" fmla="*/ 673 h 797"/>
              <a:gd name="T6" fmla="*/ 572 w 696"/>
              <a:gd name="T7" fmla="*/ 224 h 797"/>
              <a:gd name="T8" fmla="*/ 348 w 696"/>
              <a:gd name="T9" fmla="*/ 0 h 797"/>
              <a:gd name="T10" fmla="*/ 124 w 696"/>
              <a:gd name="T11" fmla="*/ 224 h 797"/>
              <a:gd name="T12" fmla="*/ 362 w 696"/>
              <a:gd name="T13" fmla="*/ 101 h 797"/>
              <a:gd name="T14" fmla="*/ 328 w 696"/>
              <a:gd name="T15" fmla="*/ 101 h 797"/>
              <a:gd name="T16" fmla="*/ 328 w 696"/>
              <a:gd name="T17" fmla="*/ 67 h 797"/>
              <a:gd name="T18" fmla="*/ 361 w 696"/>
              <a:gd name="T19" fmla="*/ 67 h 797"/>
              <a:gd name="T20" fmla="*/ 362 w 696"/>
              <a:gd name="T21" fmla="*/ 10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797">
                <a:moveTo>
                  <a:pt x="124" y="224"/>
                </a:moveTo>
                <a:cubicBezTo>
                  <a:pt x="0" y="348"/>
                  <a:pt x="0" y="549"/>
                  <a:pt x="124" y="673"/>
                </a:cubicBezTo>
                <a:cubicBezTo>
                  <a:pt x="247" y="797"/>
                  <a:pt x="448" y="797"/>
                  <a:pt x="572" y="673"/>
                </a:cubicBezTo>
                <a:cubicBezTo>
                  <a:pt x="696" y="549"/>
                  <a:pt x="696" y="348"/>
                  <a:pt x="572" y="224"/>
                </a:cubicBezTo>
                <a:cubicBezTo>
                  <a:pt x="348" y="0"/>
                  <a:pt x="348" y="0"/>
                  <a:pt x="348" y="0"/>
                </a:cubicBezTo>
                <a:lnTo>
                  <a:pt x="124" y="224"/>
                </a:lnTo>
                <a:close/>
                <a:moveTo>
                  <a:pt x="362" y="101"/>
                </a:moveTo>
                <a:cubicBezTo>
                  <a:pt x="352" y="110"/>
                  <a:pt x="337" y="110"/>
                  <a:pt x="328" y="101"/>
                </a:cubicBezTo>
                <a:cubicBezTo>
                  <a:pt x="318" y="92"/>
                  <a:pt x="318" y="77"/>
                  <a:pt x="328" y="67"/>
                </a:cubicBezTo>
                <a:cubicBezTo>
                  <a:pt x="337" y="58"/>
                  <a:pt x="352" y="58"/>
                  <a:pt x="361" y="67"/>
                </a:cubicBezTo>
                <a:cubicBezTo>
                  <a:pt x="371" y="77"/>
                  <a:pt x="371" y="92"/>
                  <a:pt x="362" y="1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1938734" y="3116530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eosansLight" panose="02000603020000020003" pitchFamily="2" charset="0"/>
              </a:rPr>
              <a:t>85%</a:t>
            </a:r>
          </a:p>
        </p:txBody>
      </p:sp>
      <p:sp>
        <p:nvSpPr>
          <p:cNvPr id="38" name="TextBox 27"/>
          <p:cNvSpPr txBox="1"/>
          <p:nvPr/>
        </p:nvSpPr>
        <p:spPr>
          <a:xfrm>
            <a:off x="4340900" y="3177467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eosansLight" panose="02000603020000020003" pitchFamily="2" charset="0"/>
              </a:rPr>
              <a:t>73%</a:t>
            </a:r>
          </a:p>
        </p:txBody>
      </p:sp>
      <p:sp>
        <p:nvSpPr>
          <p:cNvPr id="39" name="TextBox 28"/>
          <p:cNvSpPr txBox="1"/>
          <p:nvPr/>
        </p:nvSpPr>
        <p:spPr>
          <a:xfrm>
            <a:off x="6866116" y="3949655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eosansLight" panose="02000603020000020003" pitchFamily="2" charset="0"/>
              </a:rPr>
              <a:t>78%</a:t>
            </a:r>
          </a:p>
        </p:txBody>
      </p:sp>
      <p:sp>
        <p:nvSpPr>
          <p:cNvPr id="40" name="TextBox 29"/>
          <p:cNvSpPr txBox="1"/>
          <p:nvPr/>
        </p:nvSpPr>
        <p:spPr>
          <a:xfrm>
            <a:off x="9431567" y="315602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eosansLight" panose="02000603020000020003" pitchFamily="2" charset="0"/>
              </a:rPr>
              <a:t>90%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0960" y="1310977"/>
            <a:ext cx="11562080" cy="2285272"/>
          </a:xfrm>
          <a:prstGeom prst="rect">
            <a:avLst/>
          </a:prstGeom>
        </p:spPr>
      </p:pic>
      <p:sp>
        <p:nvSpPr>
          <p:cNvPr id="53" name="Rectangle 23"/>
          <p:cNvSpPr/>
          <p:nvPr/>
        </p:nvSpPr>
        <p:spPr>
          <a:xfrm>
            <a:off x="1436483" y="5175654"/>
            <a:ext cx="2027367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</a:t>
            </a:r>
            <a:endParaRPr lang="en-US" sz="9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820738" y="4734640"/>
            <a:ext cx="17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23"/>
          <p:cNvSpPr/>
          <p:nvPr/>
        </p:nvSpPr>
        <p:spPr>
          <a:xfrm>
            <a:off x="3820449" y="4924045"/>
            <a:ext cx="2027367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</a:t>
            </a:r>
            <a:endParaRPr lang="en-US" sz="9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204704" y="4483031"/>
            <a:ext cx="17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Rectangle 23"/>
          <p:cNvSpPr/>
          <p:nvPr/>
        </p:nvSpPr>
        <p:spPr>
          <a:xfrm>
            <a:off x="6334085" y="5683485"/>
            <a:ext cx="2027367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</a:t>
            </a:r>
            <a:endParaRPr lang="en-US" sz="9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18340" y="5242471"/>
            <a:ext cx="17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Rectangle 23"/>
          <p:cNvSpPr/>
          <p:nvPr/>
        </p:nvSpPr>
        <p:spPr>
          <a:xfrm>
            <a:off x="9038490" y="4991128"/>
            <a:ext cx="2027367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</a:t>
            </a:r>
            <a:endParaRPr lang="en-US" sz="9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22745" y="4550114"/>
            <a:ext cx="17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2085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97246" y="246333"/>
            <a:ext cx="14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研究思路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20" grpId="0" animBg="1"/>
      <p:bldP spid="27" grpId="0" animBg="1"/>
      <p:bldP spid="37" grpId="0"/>
      <p:bldP spid="38" grpId="0"/>
      <p:bldP spid="39" grpId="0"/>
      <p:bldP spid="40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直角三角形 25"/>
          <p:cNvSpPr/>
          <p:nvPr/>
        </p:nvSpPr>
        <p:spPr>
          <a:xfrm rot="16200000">
            <a:off x="6474691" y="1140691"/>
            <a:ext cx="5717309" cy="5717309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46" descr="iPhone6_mockup_front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79" y="1284073"/>
            <a:ext cx="3172020" cy="496162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266825" y="1117934"/>
            <a:ext cx="48809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PICTURE ON SLIDE 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 POSITION</a:t>
            </a:r>
          </a:p>
          <a:p>
            <a:pPr>
              <a:lnSpc>
                <a:spcPct val="150000"/>
              </a:lnSpc>
            </a:pP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66825" y="3051155"/>
            <a:ext cx="4880975" cy="112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sz="105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378271" y="5536767"/>
            <a:ext cx="3821115" cy="706755"/>
            <a:chOff x="1378271" y="5536767"/>
            <a:chExt cx="3821115" cy="706755"/>
          </a:xfrm>
        </p:grpSpPr>
        <p:sp>
          <p:nvSpPr>
            <p:cNvPr id="37" name="Shape 2645"/>
            <p:cNvSpPr/>
            <p:nvPr/>
          </p:nvSpPr>
          <p:spPr>
            <a:xfrm>
              <a:off x="1378271" y="5608827"/>
              <a:ext cx="351987" cy="255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65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3000"/>
            </a:p>
          </p:txBody>
        </p:sp>
        <p:sp>
          <p:nvSpPr>
            <p:cNvPr id="38" name="Rectangle 23"/>
            <p:cNvSpPr/>
            <p:nvPr/>
          </p:nvSpPr>
          <p:spPr>
            <a:xfrm>
              <a:off x="1837351" y="5536767"/>
              <a:ext cx="3362035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The campus covers an area of more than 7000 mu, with verdant trees, green grass, elegant environment, beautiful scenery and 72% green coverage. It is known as "Forest University".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409492" y="4876951"/>
            <a:ext cx="3789893" cy="706755"/>
            <a:chOff x="1409492" y="4876951"/>
            <a:chExt cx="3789893" cy="706755"/>
          </a:xfrm>
        </p:grpSpPr>
        <p:sp>
          <p:nvSpPr>
            <p:cNvPr id="39" name="Shape 2783"/>
            <p:cNvSpPr/>
            <p:nvPr/>
          </p:nvSpPr>
          <p:spPr>
            <a:xfrm>
              <a:off x="1409492" y="4906217"/>
              <a:ext cx="362452" cy="31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65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3000"/>
            </a:p>
          </p:txBody>
        </p:sp>
        <p:sp>
          <p:nvSpPr>
            <p:cNvPr id="40" name="Rectangle 23"/>
            <p:cNvSpPr/>
            <p:nvPr/>
          </p:nvSpPr>
          <p:spPr>
            <a:xfrm>
              <a:off x="1837350" y="4876951"/>
              <a:ext cx="3362035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The campus covers an area of more than 7000 mu, with verdant trees, green grass, elegant environment, beautiful scenery and 72% green coverage. It is known as "Forest University".</a:t>
              </a:r>
              <a:endParaRPr lang="en-US" sz="1000" noProof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" name="图片 1" descr="/Users/wangpeijia/Downloads/WechatIMG252.jpegWechatIMG252"/>
          <p:cNvPicPr>
            <a:picLocks noChangeAspect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>
          <a:xfrm>
            <a:off x="8447405" y="2092325"/>
            <a:ext cx="1953260" cy="3302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0853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435323" y="261573"/>
            <a:ext cx="154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研究方向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/>
      <p:bldP spid="2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 descr="/Users/wangpeijia/Downloads/WechatIMG250.jpegWechatIMG250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b="9677"/>
          <a:stretch>
            <a:fillRect/>
          </a:stretch>
        </p:blipFill>
        <p:spPr>
          <a:xfrm>
            <a:off x="4133850" y="0"/>
            <a:ext cx="11577955" cy="69716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385560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21926" y="2722236"/>
            <a:ext cx="3074729" cy="2846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1803" y="1960100"/>
            <a:ext cx="2386239" cy="3369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70"/>
          <p:cNvSpPr>
            <a:spLocks noChangeArrowheads="1"/>
          </p:cNvSpPr>
          <p:nvPr/>
        </p:nvSpPr>
        <p:spPr bwMode="auto">
          <a:xfrm>
            <a:off x="1385171" y="1927403"/>
            <a:ext cx="16344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spc="600" noProof="1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结束语</a:t>
            </a:r>
            <a:endParaRPr lang="en-US" altLang="zh-CN" sz="2000" spc="600" noProof="1">
              <a:solidFill>
                <a:schemeClr val="bg1"/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06494" y="3018792"/>
            <a:ext cx="7141381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spc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THANKS</a:t>
            </a:r>
            <a:endParaRPr lang="zh-CN" altLang="en-US" sz="7200" spc="1200" dirty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1721" y="2411849"/>
            <a:ext cx="5037196" cy="34544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华中科技大学</a:t>
            </a:r>
            <a:r>
              <a:rPr lang="en-US" altLang="zh-CN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20XX</a:t>
            </a: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级  </a:t>
            </a:r>
            <a:r>
              <a:rPr lang="en-US" altLang="zh-CN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XXXXXX</a:t>
            </a: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学院 </a:t>
            </a:r>
          </a:p>
        </p:txBody>
      </p:sp>
      <p:sp>
        <p:nvSpPr>
          <p:cNvPr id="8" name="矩形 7"/>
          <p:cNvSpPr/>
          <p:nvPr/>
        </p:nvSpPr>
        <p:spPr>
          <a:xfrm>
            <a:off x="1196842" y="4408893"/>
            <a:ext cx="74376" cy="19808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65885" y="4302125"/>
            <a:ext cx="2099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答辩人：研小招</a:t>
            </a:r>
          </a:p>
        </p:txBody>
      </p:sp>
      <p:sp>
        <p:nvSpPr>
          <p:cNvPr id="10" name="矩形 9"/>
          <p:cNvSpPr/>
          <p:nvPr/>
        </p:nvSpPr>
        <p:spPr>
          <a:xfrm>
            <a:off x="3781272" y="4407253"/>
            <a:ext cx="74376" cy="19808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0177" y="4300290"/>
            <a:ext cx="17551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导师：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XXX</a:t>
            </a: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1721" y="4139591"/>
            <a:ext cx="648683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图片 1" descr="/Users/wangpeijia/Downloads/u=1020470107,846097834&amp;fm=26&amp;gp=0.jpg.pngu=1020470107,846097834&amp;fm=26&amp;gp=0.jpg"/>
          <p:cNvPicPr>
            <a:picLocks noChangeAspect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>
          <a:xfrm>
            <a:off x="7725410" y="537210"/>
            <a:ext cx="3818255" cy="113347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 animBg="1"/>
      <p:bldP spid="9" grpId="0"/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4944618" y="742827"/>
            <a:ext cx="3429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目录 </a:t>
            </a:r>
            <a:r>
              <a:rPr lang="en-US" altLang="zh-CN" sz="2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CONTENTS</a:t>
            </a:r>
            <a:endParaRPr lang="zh-CN" altLang="en-US" sz="2000" spc="3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6096000" y="1353778"/>
            <a:ext cx="1980000" cy="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1465789" y="2927860"/>
            <a:ext cx="385200" cy="385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00375" y="2788107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Rectangle 70"/>
          <p:cNvSpPr>
            <a:spLocks noChangeArrowheads="1"/>
          </p:cNvSpPr>
          <p:nvPr/>
        </p:nvSpPr>
        <p:spPr bwMode="auto">
          <a:xfrm>
            <a:off x="899000" y="2137812"/>
            <a:ext cx="16212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spc="6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绪论</a:t>
            </a:r>
            <a:endParaRPr lang="en-US" altLang="zh-CN" sz="1600" spc="600" noProof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6872" y="2476366"/>
            <a:ext cx="220819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+mn-ea"/>
              </a:rPr>
              <a:t>The campus covers an area of more than 7000 mu</a:t>
            </a:r>
            <a:endParaRPr lang="en-US" sz="1000" noProof="1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819217" y="4888044"/>
            <a:ext cx="385200" cy="385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76817" y="4780159"/>
            <a:ext cx="489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7" name="Rectangle 70"/>
          <p:cNvSpPr>
            <a:spLocks noChangeArrowheads="1"/>
          </p:cNvSpPr>
          <p:nvPr/>
        </p:nvSpPr>
        <p:spPr bwMode="auto">
          <a:xfrm>
            <a:off x="2316987" y="5345996"/>
            <a:ext cx="14628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spc="3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思路方法</a:t>
            </a:r>
            <a:endParaRPr lang="en-US" altLang="zh-CN" sz="1600" spc="300" noProof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28" name="Rectangle 23"/>
          <p:cNvSpPr/>
          <p:nvPr/>
        </p:nvSpPr>
        <p:spPr>
          <a:xfrm>
            <a:off x="2256027" y="5661022"/>
            <a:ext cx="222706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+mn-ea"/>
              </a:rPr>
              <a:t>The campus covers an area of more than 7000 mu</a:t>
            </a:r>
            <a:endParaRPr lang="en-US" sz="1000" noProof="1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77045" y="3414046"/>
            <a:ext cx="385200" cy="385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831202" y="3253402"/>
            <a:ext cx="290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Rectangle 70"/>
          <p:cNvSpPr>
            <a:spLocks noChangeArrowheads="1"/>
          </p:cNvSpPr>
          <p:nvPr/>
        </p:nvSpPr>
        <p:spPr bwMode="auto">
          <a:xfrm>
            <a:off x="5337562" y="2546630"/>
            <a:ext cx="1522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spc="3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技术难点</a:t>
            </a:r>
            <a:endParaRPr lang="en-US" altLang="zh-CN" sz="1600" spc="300" noProof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32" name="Rectangle 23"/>
          <p:cNvSpPr/>
          <p:nvPr/>
        </p:nvSpPr>
        <p:spPr>
          <a:xfrm>
            <a:off x="5242493" y="2890938"/>
            <a:ext cx="197322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+mn-ea"/>
              </a:rPr>
              <a:t>The campus covers an area of more than 7000 mu</a:t>
            </a:r>
            <a:endParaRPr lang="en-US" sz="1000" noProof="1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noProof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33" name="椭圆 32"/>
          <p:cNvSpPr/>
          <p:nvPr/>
        </p:nvSpPr>
        <p:spPr>
          <a:xfrm>
            <a:off x="8988530" y="4668788"/>
            <a:ext cx="385258" cy="38525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51583" y="458059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4</a:t>
            </a:r>
            <a:endParaRPr lang="zh-CN" altLang="en-US" sz="40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5" name="Rectangle 70"/>
          <p:cNvSpPr>
            <a:spLocks noChangeArrowheads="1"/>
          </p:cNvSpPr>
          <p:nvPr/>
        </p:nvSpPr>
        <p:spPr bwMode="auto">
          <a:xfrm>
            <a:off x="8562781" y="5179861"/>
            <a:ext cx="13335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spc="3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成果应用</a:t>
            </a:r>
            <a:endParaRPr lang="en-US" altLang="zh-CN" sz="1600" spc="300" noProof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36" name="Rectangle 23"/>
          <p:cNvSpPr/>
          <p:nvPr/>
        </p:nvSpPr>
        <p:spPr>
          <a:xfrm>
            <a:off x="8435728" y="5515273"/>
            <a:ext cx="209240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+mn-ea"/>
              </a:rPr>
              <a:t>The campus covers an area of more than 7000 mu</a:t>
            </a:r>
            <a:endParaRPr lang="en-US" sz="1000" noProof="1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4116000" y="1360622"/>
            <a:ext cx="1980000" cy="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376000" y="1350462"/>
            <a:ext cx="1440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470255" y="2994231"/>
            <a:ext cx="385200" cy="385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427855" y="2886346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5</a:t>
            </a:r>
            <a:endParaRPr lang="zh-CN" altLang="en-US" sz="40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7" name="Rectangle 70"/>
          <p:cNvSpPr>
            <a:spLocks noChangeArrowheads="1"/>
          </p:cNvSpPr>
          <p:nvPr/>
        </p:nvSpPr>
        <p:spPr bwMode="auto">
          <a:xfrm>
            <a:off x="9838485" y="2215151"/>
            <a:ext cx="14628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spc="3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论文总结</a:t>
            </a:r>
            <a:endParaRPr lang="en-US" altLang="zh-CN" sz="1600" spc="300" noProof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58" name="Rectangle 23"/>
          <p:cNvSpPr/>
          <p:nvPr/>
        </p:nvSpPr>
        <p:spPr>
          <a:xfrm>
            <a:off x="9777525" y="2530177"/>
            <a:ext cx="1841237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+mn-ea"/>
              </a:rPr>
              <a:t>The campus covers an area of more than 7000 mu</a:t>
            </a:r>
            <a:endParaRPr lang="en-US" sz="1000" noProof="1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noProof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74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74"/>
                            </p:stCondLst>
                            <p:childTnLst>
                              <p:par>
                                <p:cTn id="4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74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99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99"/>
                            </p:stCondLst>
                            <p:childTnLst>
                              <p:par>
                                <p:cTn id="6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99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25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925"/>
                            </p:stCondLst>
                            <p:childTnLst>
                              <p:par>
                                <p:cTn id="8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425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250"/>
                            </p:stCondLst>
                            <p:childTnLst>
                              <p:par>
                                <p:cTn id="9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750"/>
                            </p:stCondLst>
                            <p:childTnLst>
                              <p:par>
                                <p:cTn id="10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075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1" grpId="0" animBg="1"/>
      <p:bldP spid="22" grpId="0"/>
      <p:bldP spid="23" grpId="0" build="p"/>
      <p:bldP spid="24" grpId="0"/>
      <p:bldP spid="25" grpId="0" animBg="1"/>
      <p:bldP spid="26" grpId="0"/>
      <p:bldP spid="27" grpId="0" build="p"/>
      <p:bldP spid="28" grpId="0"/>
      <p:bldP spid="29" grpId="0" animBg="1"/>
      <p:bldP spid="30" grpId="0"/>
      <p:bldP spid="31" grpId="0" build="p"/>
      <p:bldP spid="32" grpId="0"/>
      <p:bldP spid="33" grpId="0" animBg="1"/>
      <p:bldP spid="34" grpId="0"/>
      <p:bldP spid="35" grpId="0" build="p"/>
      <p:bldP spid="36" grpId="0"/>
      <p:bldP spid="55" grpId="0" animBg="1"/>
      <p:bldP spid="56" grpId="0"/>
      <p:bldP spid="57" grpId="0" build="p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>
            <a:spLocks noChangeAspect="1"/>
          </p:cNvSpPr>
          <p:nvPr/>
        </p:nvSpPr>
        <p:spPr>
          <a:xfrm>
            <a:off x="5523231" y="1605280"/>
            <a:ext cx="1260000" cy="1260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87221" y="1541444"/>
            <a:ext cx="6270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zh-CN" altLang="en-US" sz="115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960">
            <a:off x="-287387" y="2533291"/>
            <a:ext cx="12993189" cy="25150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92160" y="4671906"/>
            <a:ext cx="7007680" cy="5078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1-1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选题背景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1-2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研究意义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1-3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理论基础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1-4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贡献创新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47182" y="3386838"/>
            <a:ext cx="1924049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绪论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5136381" y="2023872"/>
            <a:ext cx="0" cy="48341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4786013" y="1805507"/>
            <a:ext cx="720000" cy="718326"/>
            <a:chOff x="4724972" y="1458268"/>
            <a:chExt cx="742579" cy="789978"/>
          </a:xfrm>
        </p:grpSpPr>
        <p:sp>
          <p:nvSpPr>
            <p:cNvPr id="6" name="菱形 5"/>
            <p:cNvSpPr/>
            <p:nvPr/>
          </p:nvSpPr>
          <p:spPr>
            <a:xfrm>
              <a:off x="4724972" y="1458268"/>
              <a:ext cx="742579" cy="789978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n-ea"/>
              </a:endParaRPr>
            </a:p>
          </p:txBody>
        </p:sp>
        <p:sp>
          <p:nvSpPr>
            <p:cNvPr id="7" name="Rectangle 22"/>
            <p:cNvSpPr>
              <a:spLocks noChangeArrowheads="1"/>
            </p:cNvSpPr>
            <p:nvPr/>
          </p:nvSpPr>
          <p:spPr bwMode="auto">
            <a:xfrm>
              <a:off x="4819195" y="1553855"/>
              <a:ext cx="414266" cy="66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40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en Sans" panose="020B0606030504020204" pitchFamily="34" charset="0"/>
                </a:rPr>
                <a:t>1</a:t>
              </a:r>
            </a:p>
          </p:txBody>
        </p: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4773068" y="3389040"/>
            <a:ext cx="720000" cy="720000"/>
            <a:chOff x="4714013" y="3041801"/>
            <a:chExt cx="846000" cy="846000"/>
          </a:xfrm>
        </p:grpSpPr>
        <p:sp>
          <p:nvSpPr>
            <p:cNvPr id="8" name="菱形 7"/>
            <p:cNvSpPr/>
            <p:nvPr/>
          </p:nvSpPr>
          <p:spPr>
            <a:xfrm>
              <a:off x="4714013" y="3041801"/>
              <a:ext cx="846000" cy="84600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n-ea"/>
              </a:endParaRPr>
            </a:p>
          </p:txBody>
        </p:sp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853274" y="3114720"/>
              <a:ext cx="41426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0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en Sans" panose="020B0606030504020204" pitchFamily="34" charset="0"/>
                </a:rPr>
                <a:t>2</a:t>
              </a:r>
              <a:endParaRPr lang="zh-CN" altLang="zh-CN" sz="4000" noProof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4774792" y="4972574"/>
            <a:ext cx="720000" cy="720000"/>
            <a:chOff x="4719547" y="4625335"/>
            <a:chExt cx="846000" cy="846000"/>
          </a:xfrm>
        </p:grpSpPr>
        <p:sp>
          <p:nvSpPr>
            <p:cNvPr id="10" name="菱形 9"/>
            <p:cNvSpPr/>
            <p:nvPr/>
          </p:nvSpPr>
          <p:spPr>
            <a:xfrm>
              <a:off x="4719547" y="4625335"/>
              <a:ext cx="846000" cy="84600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n-ea"/>
              </a:endParaRPr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4828202" y="4698254"/>
              <a:ext cx="41426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0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en Sans" panose="020B0606030504020204" pitchFamily="34" charset="0"/>
                </a:rPr>
                <a:t>3</a:t>
              </a:r>
              <a:endParaRPr lang="zh-CN" altLang="zh-CN" sz="4000" noProof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endParaRPr>
            </a:p>
          </p:txBody>
        </p:sp>
      </p:grpSp>
      <p:sp>
        <p:nvSpPr>
          <p:cNvPr id="12" name="Rectangle 23"/>
          <p:cNvSpPr/>
          <p:nvPr/>
        </p:nvSpPr>
        <p:spPr>
          <a:xfrm>
            <a:off x="5792661" y="1895666"/>
            <a:ext cx="3627564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n-ea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Rectangle 23"/>
          <p:cNvSpPr/>
          <p:nvPr/>
        </p:nvSpPr>
        <p:spPr>
          <a:xfrm>
            <a:off x="5792661" y="3400404"/>
            <a:ext cx="362756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n-ea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Rectangle 23"/>
          <p:cNvSpPr/>
          <p:nvPr/>
        </p:nvSpPr>
        <p:spPr>
          <a:xfrm>
            <a:off x="5792661" y="4983938"/>
            <a:ext cx="362756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+mn-ea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 rot="5400000">
            <a:off x="8521237" y="3530061"/>
            <a:ext cx="3923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 DESIGN</a:t>
            </a:r>
            <a:endParaRPr lang="zh-CN" altLang="en-US" sz="3600" b="1" spc="3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085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97246" y="246333"/>
            <a:ext cx="125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选题意义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0" name="图片占位符 19" descr="/Users/wangpeijia/Downloads/WechatIMG252.jpegWechatIMG252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>
          <a:xfrm>
            <a:off x="975732" y="1920025"/>
            <a:ext cx="2886710" cy="4330303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build="p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4084320"/>
            <a:ext cx="12192000" cy="2773679"/>
            <a:chOff x="0" y="3429000"/>
            <a:chExt cx="12192000" cy="3429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0" y="3618000"/>
              <a:ext cx="12192000" cy="32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3429000"/>
              <a:ext cx="12192000" cy="32766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853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461450" y="261573"/>
            <a:ext cx="154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理论基础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44109" y="1542590"/>
            <a:ext cx="4494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ADD YOUR TEXT HERE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44109" y="2209292"/>
            <a:ext cx="84649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sz="1200" noProof="1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Hexagon 59"/>
          <p:cNvSpPr>
            <a:spLocks noChangeAspect="1"/>
          </p:cNvSpPr>
          <p:nvPr/>
        </p:nvSpPr>
        <p:spPr>
          <a:xfrm>
            <a:off x="9175661" y="3468855"/>
            <a:ext cx="1440000" cy="1241380"/>
          </a:xfrm>
          <a:prstGeom prst="hexagon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60"/>
          <p:cNvSpPr>
            <a:spLocks noChangeAspect="1"/>
          </p:cNvSpPr>
          <p:nvPr/>
        </p:nvSpPr>
        <p:spPr>
          <a:xfrm>
            <a:off x="6617909" y="3468856"/>
            <a:ext cx="1440000" cy="1241380"/>
          </a:xfrm>
          <a:prstGeom prst="hexagon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61"/>
          <p:cNvSpPr>
            <a:spLocks noChangeAspect="1"/>
          </p:cNvSpPr>
          <p:nvPr/>
        </p:nvSpPr>
        <p:spPr>
          <a:xfrm>
            <a:off x="4092620" y="3468856"/>
            <a:ext cx="1440000" cy="1241380"/>
          </a:xfrm>
          <a:prstGeom prst="hexagon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62"/>
          <p:cNvSpPr>
            <a:spLocks noChangeAspect="1"/>
          </p:cNvSpPr>
          <p:nvPr/>
        </p:nvSpPr>
        <p:spPr>
          <a:xfrm>
            <a:off x="1565516" y="3468856"/>
            <a:ext cx="1440000" cy="1241380"/>
          </a:xfrm>
          <a:prstGeom prst="hexagon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Shape 2641"/>
          <p:cNvSpPr/>
          <p:nvPr/>
        </p:nvSpPr>
        <p:spPr>
          <a:xfrm>
            <a:off x="2033009" y="3962139"/>
            <a:ext cx="468916" cy="29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3000"/>
          </a:p>
        </p:txBody>
      </p:sp>
      <p:sp>
        <p:nvSpPr>
          <p:cNvPr id="30" name="Shape 2688"/>
          <p:cNvSpPr/>
          <p:nvPr/>
        </p:nvSpPr>
        <p:spPr>
          <a:xfrm>
            <a:off x="4558299" y="3849089"/>
            <a:ext cx="468916" cy="46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3000"/>
          </a:p>
        </p:txBody>
      </p:sp>
      <p:sp>
        <p:nvSpPr>
          <p:cNvPr id="31" name="Shape 2783"/>
          <p:cNvSpPr/>
          <p:nvPr/>
        </p:nvSpPr>
        <p:spPr>
          <a:xfrm>
            <a:off x="7083588" y="3891475"/>
            <a:ext cx="468916" cy="404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3000" dirty="0"/>
          </a:p>
        </p:txBody>
      </p:sp>
      <p:sp>
        <p:nvSpPr>
          <p:cNvPr id="32" name="Shape 2787"/>
          <p:cNvSpPr/>
          <p:nvPr/>
        </p:nvSpPr>
        <p:spPr>
          <a:xfrm>
            <a:off x="9609069" y="3849063"/>
            <a:ext cx="468625" cy="468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3000"/>
          </a:p>
        </p:txBody>
      </p:sp>
      <p:grpSp>
        <p:nvGrpSpPr>
          <p:cNvPr id="33" name="组合 32"/>
          <p:cNvGrpSpPr/>
          <p:nvPr/>
        </p:nvGrpSpPr>
        <p:grpSpPr>
          <a:xfrm>
            <a:off x="1317506" y="5271376"/>
            <a:ext cx="1967949" cy="733598"/>
            <a:chOff x="1101942" y="4188129"/>
            <a:chExt cx="1967949" cy="733598"/>
          </a:xfrm>
        </p:grpSpPr>
        <p:sp>
          <p:nvSpPr>
            <p:cNvPr id="34" name="TextBox 30"/>
            <p:cNvSpPr txBox="1"/>
            <p:nvPr/>
          </p:nvSpPr>
          <p:spPr>
            <a:xfrm>
              <a:off x="1589628" y="4188129"/>
              <a:ext cx="9925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PHOTOSHOP</a:t>
              </a:r>
            </a:p>
          </p:txBody>
        </p:sp>
        <p:sp>
          <p:nvSpPr>
            <p:cNvPr id="35" name="Rectangle 23"/>
            <p:cNvSpPr/>
            <p:nvPr/>
          </p:nvSpPr>
          <p:spPr>
            <a:xfrm>
              <a:off x="1101942" y="4553427"/>
              <a:ext cx="1967949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The campus covers an area of more than 7000 mu</a:t>
              </a:r>
              <a:endParaRPr lang="en-US" sz="900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845710" y="5266168"/>
            <a:ext cx="1967949" cy="733598"/>
            <a:chOff x="3816866" y="4188129"/>
            <a:chExt cx="1967949" cy="733598"/>
          </a:xfrm>
        </p:grpSpPr>
        <p:sp>
          <p:nvSpPr>
            <p:cNvPr id="37" name="TextBox 31"/>
            <p:cNvSpPr txBox="1"/>
            <p:nvPr/>
          </p:nvSpPr>
          <p:spPr>
            <a:xfrm>
              <a:off x="4233687" y="4188129"/>
              <a:ext cx="1149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 DEVELOPE</a:t>
              </a:r>
            </a:p>
          </p:txBody>
        </p:sp>
        <p:sp>
          <p:nvSpPr>
            <p:cNvPr id="38" name="Rectangle 23"/>
            <p:cNvSpPr/>
            <p:nvPr/>
          </p:nvSpPr>
          <p:spPr>
            <a:xfrm>
              <a:off x="3816866" y="4553427"/>
              <a:ext cx="1967949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The campus covers an area of more than 7000 mu</a:t>
              </a:r>
              <a:endParaRPr lang="en-US" sz="900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373914" y="5266168"/>
            <a:ext cx="1967949" cy="733598"/>
            <a:chOff x="6531790" y="4188129"/>
            <a:chExt cx="1967949" cy="733598"/>
          </a:xfrm>
        </p:grpSpPr>
        <p:sp>
          <p:nvSpPr>
            <p:cNvPr id="40" name="TextBox 32"/>
            <p:cNvSpPr txBox="1"/>
            <p:nvPr/>
          </p:nvSpPr>
          <p:spPr>
            <a:xfrm>
              <a:off x="7011596" y="4188129"/>
              <a:ext cx="10246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CONSULTING</a:t>
              </a:r>
            </a:p>
          </p:txBody>
        </p:sp>
        <p:sp>
          <p:nvSpPr>
            <p:cNvPr id="41" name="Rectangle 23"/>
            <p:cNvSpPr/>
            <p:nvPr/>
          </p:nvSpPr>
          <p:spPr>
            <a:xfrm>
              <a:off x="6531790" y="4553427"/>
              <a:ext cx="1967949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The campus covers an area of more than 7000 mu</a:t>
              </a:r>
              <a:endParaRPr lang="en-US" sz="900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4379" y="5260960"/>
            <a:ext cx="1967949" cy="738806"/>
            <a:chOff x="9246714" y="4182921"/>
            <a:chExt cx="1967949" cy="738806"/>
          </a:xfrm>
        </p:grpSpPr>
        <p:sp>
          <p:nvSpPr>
            <p:cNvPr id="43" name="TextBox 33"/>
            <p:cNvSpPr txBox="1"/>
            <p:nvPr/>
          </p:nvSpPr>
          <p:spPr>
            <a:xfrm>
              <a:off x="9933581" y="4182921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</a:t>
              </a:r>
            </a:p>
          </p:txBody>
        </p:sp>
        <p:sp>
          <p:nvSpPr>
            <p:cNvPr id="44" name="Rectangle 23"/>
            <p:cNvSpPr/>
            <p:nvPr/>
          </p:nvSpPr>
          <p:spPr>
            <a:xfrm>
              <a:off x="9246714" y="4553427"/>
              <a:ext cx="1967949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The campus covers an area of more than 7000 mu</a:t>
              </a:r>
              <a:endParaRPr lang="en-US" sz="900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75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标注 4"/>
          <p:cNvSpPr/>
          <p:nvPr/>
        </p:nvSpPr>
        <p:spPr>
          <a:xfrm flipV="1">
            <a:off x="1173599" y="3995664"/>
            <a:ext cx="2565596" cy="1592360"/>
          </a:xfrm>
          <a:prstGeom prst="wedgeRectCallout">
            <a:avLst>
              <a:gd name="adj1" fmla="val -157"/>
              <a:gd name="adj2" fmla="val 64852"/>
            </a:avLst>
          </a:prstGeom>
          <a:solidFill>
            <a:srgbClr val="2E2D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标注 6"/>
          <p:cNvSpPr/>
          <p:nvPr/>
        </p:nvSpPr>
        <p:spPr>
          <a:xfrm flipV="1">
            <a:off x="4255730" y="3953246"/>
            <a:ext cx="3710456" cy="2175754"/>
          </a:xfrm>
          <a:prstGeom prst="wedgeRectCallout">
            <a:avLst>
              <a:gd name="adj1" fmla="val -4818"/>
              <a:gd name="adj2" fmla="val 59255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标注 7"/>
          <p:cNvSpPr/>
          <p:nvPr/>
        </p:nvSpPr>
        <p:spPr>
          <a:xfrm flipV="1">
            <a:off x="8475542" y="3966983"/>
            <a:ext cx="2589855" cy="1668203"/>
          </a:xfrm>
          <a:prstGeom prst="wedgeRectCallout">
            <a:avLst>
              <a:gd name="adj1" fmla="val -3438"/>
              <a:gd name="adj2" fmla="val 6343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3"/>
          <p:cNvSpPr/>
          <p:nvPr/>
        </p:nvSpPr>
        <p:spPr>
          <a:xfrm>
            <a:off x="1240429" y="4599281"/>
            <a:ext cx="2498766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altLang="zh-CN" sz="1000" noProof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40431" y="4222466"/>
            <a:ext cx="14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3"/>
          <p:cNvSpPr/>
          <p:nvPr/>
        </p:nvSpPr>
        <p:spPr>
          <a:xfrm>
            <a:off x="4704235" y="4695971"/>
            <a:ext cx="2907674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altLang="zh-CN" sz="1000" noProof="1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04237" y="4319156"/>
            <a:ext cx="142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23"/>
          <p:cNvSpPr/>
          <p:nvPr/>
        </p:nvSpPr>
        <p:spPr>
          <a:xfrm>
            <a:off x="8819207" y="4619524"/>
            <a:ext cx="2037846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1000" noProof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19207" y="4242709"/>
            <a:ext cx="136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085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97246" y="246333"/>
            <a:ext cx="125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研究意义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t="23645" b="23645"/>
          <a:stretch>
            <a:fillRect/>
          </a:stretch>
        </p:blipFill>
        <p:spPr>
          <a:prstGeom prst="rect">
            <a:avLst/>
          </a:prstGeom>
          <a:ln>
            <a:solidFill>
              <a:schemeClr val="accent3"/>
            </a:solidFill>
          </a:ln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9150" y="2207269"/>
            <a:ext cx="1428750" cy="1428750"/>
            <a:chOff x="4629150" y="1952625"/>
            <a:chExt cx="1428750" cy="1428750"/>
          </a:xfrm>
        </p:grpSpPr>
        <p:sp>
          <p:nvSpPr>
            <p:cNvPr id="4" name="菱形 3"/>
            <p:cNvSpPr/>
            <p:nvPr/>
          </p:nvSpPr>
          <p:spPr>
            <a:xfrm>
              <a:off x="4629150" y="1952625"/>
              <a:ext cx="1428750" cy="1428750"/>
            </a:xfrm>
            <a:prstGeom prst="diamon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Shape 2525"/>
            <p:cNvSpPr/>
            <p:nvPr/>
          </p:nvSpPr>
          <p:spPr>
            <a:xfrm>
              <a:off x="5147423" y="2470898"/>
              <a:ext cx="392204" cy="392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5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629150" y="3740794"/>
            <a:ext cx="1428750" cy="1428750"/>
            <a:chOff x="4629150" y="3486150"/>
            <a:chExt cx="1428750" cy="1428750"/>
          </a:xfrm>
        </p:grpSpPr>
        <p:sp>
          <p:nvSpPr>
            <p:cNvPr id="7" name="菱形 6"/>
            <p:cNvSpPr/>
            <p:nvPr/>
          </p:nvSpPr>
          <p:spPr>
            <a:xfrm>
              <a:off x="4629150" y="3486150"/>
              <a:ext cx="1428750" cy="1428750"/>
            </a:xfrm>
            <a:prstGeom prst="diamond">
              <a:avLst/>
            </a:prstGeom>
            <a:solidFill>
              <a:srgbClr val="E8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Shape 2591"/>
            <p:cNvSpPr/>
            <p:nvPr/>
          </p:nvSpPr>
          <p:spPr>
            <a:xfrm>
              <a:off x="5147423" y="4004423"/>
              <a:ext cx="392204" cy="392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5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62675" y="3740794"/>
            <a:ext cx="1428750" cy="1428750"/>
            <a:chOff x="6162675" y="3486150"/>
            <a:chExt cx="1428750" cy="1428750"/>
          </a:xfrm>
        </p:grpSpPr>
        <p:sp>
          <p:nvSpPr>
            <p:cNvPr id="5" name="菱形 4"/>
            <p:cNvSpPr/>
            <p:nvPr/>
          </p:nvSpPr>
          <p:spPr>
            <a:xfrm>
              <a:off x="6162675" y="3486150"/>
              <a:ext cx="1428750" cy="1428750"/>
            </a:xfrm>
            <a:prstGeom prst="diamon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Shape 2633"/>
            <p:cNvSpPr/>
            <p:nvPr/>
          </p:nvSpPr>
          <p:spPr>
            <a:xfrm>
              <a:off x="6680948" y="4004423"/>
              <a:ext cx="392204" cy="392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5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62675" y="2207269"/>
            <a:ext cx="1428750" cy="1428750"/>
            <a:chOff x="6162675" y="1952625"/>
            <a:chExt cx="1428750" cy="1428750"/>
          </a:xfrm>
        </p:grpSpPr>
        <p:sp>
          <p:nvSpPr>
            <p:cNvPr id="6" name="菱形 5"/>
            <p:cNvSpPr/>
            <p:nvPr/>
          </p:nvSpPr>
          <p:spPr>
            <a:xfrm>
              <a:off x="6162675" y="1952625"/>
              <a:ext cx="1428750" cy="1428750"/>
            </a:xfrm>
            <a:prstGeom prst="diamond">
              <a:avLst/>
            </a:prstGeom>
            <a:solidFill>
              <a:srgbClr val="E8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Shape 2579"/>
            <p:cNvSpPr/>
            <p:nvPr/>
          </p:nvSpPr>
          <p:spPr>
            <a:xfrm>
              <a:off x="6675063" y="2470898"/>
              <a:ext cx="392204" cy="392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500"/>
            </a:p>
          </p:txBody>
        </p:sp>
      </p:grpSp>
      <p:sp>
        <p:nvSpPr>
          <p:cNvPr id="14" name="Rectangle 23"/>
          <p:cNvSpPr/>
          <p:nvPr/>
        </p:nvSpPr>
        <p:spPr>
          <a:xfrm>
            <a:off x="1478193" y="2775776"/>
            <a:ext cx="260789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altLang="zh-CN" sz="900" noProof="1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defRPr/>
            </a:pPr>
            <a:endParaRPr lang="en-US" altLang="zh-CN" sz="900" noProof="1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00056" y="2400242"/>
            <a:ext cx="248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3"/>
          <p:cNvSpPr/>
          <p:nvPr/>
        </p:nvSpPr>
        <p:spPr>
          <a:xfrm>
            <a:off x="1478193" y="4315097"/>
            <a:ext cx="260789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9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00056" y="3939563"/>
            <a:ext cx="248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3"/>
          <p:cNvSpPr/>
          <p:nvPr/>
        </p:nvSpPr>
        <p:spPr>
          <a:xfrm>
            <a:off x="8103815" y="2777057"/>
            <a:ext cx="260789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9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03815" y="2400242"/>
            <a:ext cx="248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3"/>
          <p:cNvSpPr/>
          <p:nvPr/>
        </p:nvSpPr>
        <p:spPr>
          <a:xfrm>
            <a:off x="8103815" y="4316378"/>
            <a:ext cx="260789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</a:t>
            </a:r>
            <a:endParaRPr lang="en-US" sz="900" noProof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03815" y="3939563"/>
            <a:ext cx="248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85314" y="324061"/>
            <a:ext cx="281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latin typeface="+mn-ea"/>
              </a:rPr>
              <a:t>ADD YOUR TEXT HERE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435323" y="261573"/>
            <a:ext cx="154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贡献创新</a:t>
            </a:r>
            <a:endParaRPr lang="zh-CN" altLang="en-US" sz="1200" spc="3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72440" y="2552722"/>
            <a:ext cx="13731240" cy="2538000"/>
          </a:xfrm>
          <a:prstGeom prst="rect">
            <a:avLst/>
          </a:prstGeom>
        </p:spPr>
      </p:pic>
      <p:sp>
        <p:nvSpPr>
          <p:cNvPr id="4" name="椭圆 3"/>
          <p:cNvSpPr>
            <a:spLocks noChangeAspect="1"/>
          </p:cNvSpPr>
          <p:nvPr/>
        </p:nvSpPr>
        <p:spPr>
          <a:xfrm>
            <a:off x="3155951" y="2030825"/>
            <a:ext cx="1260000" cy="1260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96141" y="2004588"/>
            <a:ext cx="8973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zh-CN" altLang="en-US" sz="105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38901" y="2175911"/>
            <a:ext cx="3143249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思路方法</a:t>
            </a:r>
          </a:p>
        </p:txBody>
      </p:sp>
      <p:sp>
        <p:nvSpPr>
          <p:cNvPr id="11" name="矩形 10"/>
          <p:cNvSpPr/>
          <p:nvPr/>
        </p:nvSpPr>
        <p:spPr>
          <a:xfrm>
            <a:off x="5089879" y="2980588"/>
            <a:ext cx="6042302" cy="5078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2-1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研究思路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2-2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研究方法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2-3 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可行性说明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49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Text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Other"/>
  <p:tag name="MH_ORDER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Text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Text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Other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Other"/>
  <p:tag name="MH_ORDER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兰亭粗黑+细黑_GBK">
      <a:majorFont>
        <a:latin typeface="Open Sans Semibold"/>
        <a:ea typeface="方正黑体简体"/>
        <a:cs typeface=""/>
      </a:majorFont>
      <a:minorFont>
        <a:latin typeface="Open Sans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2728</Words>
  <Application>Microsoft Office PowerPoint</Application>
  <PresentationFormat>宽屏</PresentationFormat>
  <Paragraphs>240</Paragraphs>
  <Slides>29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GeosansLight</vt:lpstr>
      <vt:lpstr>Gill Sans</vt:lpstr>
      <vt:lpstr>Open Sans</vt:lpstr>
      <vt:lpstr>Open Sans Light</vt:lpstr>
      <vt:lpstr>Open Sans Semibold</vt:lpstr>
      <vt:lpstr>等线</vt:lpstr>
      <vt:lpstr>方正黑体简体</vt:lpstr>
      <vt:lpstr>方正兰亭细黑_GBK</vt:lpstr>
      <vt:lpstr>方正正纤黑简体</vt:lpstr>
      <vt:lpstr>华文细黑</vt:lpstr>
      <vt:lpstr>迷你简汉真广标</vt:lpstr>
      <vt:lpstr>宋体</vt:lpstr>
      <vt:lpstr>微软雅黑</vt:lpstr>
      <vt:lpstr>微软雅黑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116</cp:revision>
  <dcterms:created xsi:type="dcterms:W3CDTF">2020-04-22T13:00:00Z</dcterms:created>
  <dcterms:modified xsi:type="dcterms:W3CDTF">2020-04-27T16:34:57Z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